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7" r:id="rId2"/>
    <p:sldId id="266" r:id="rId3"/>
    <p:sldId id="263" r:id="rId4"/>
    <p:sldId id="264" r:id="rId5"/>
    <p:sldId id="265" r:id="rId6"/>
    <p:sldId id="256" r:id="rId7"/>
    <p:sldId id="257" r:id="rId8"/>
    <p:sldId id="258" r:id="rId9"/>
    <p:sldId id="259" r:id="rId10"/>
    <p:sldId id="262" r:id="rId11"/>
    <p:sldId id="267" r:id="rId12"/>
    <p:sldId id="270" r:id="rId13"/>
    <p:sldId id="278" r:id="rId14"/>
    <p:sldId id="268" r:id="rId15"/>
    <p:sldId id="269" r:id="rId16"/>
    <p:sldId id="271" r:id="rId17"/>
    <p:sldId id="279" r:id="rId18"/>
    <p:sldId id="276"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91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5" autoAdjust="0"/>
    <p:restoredTop sz="73333" autoAdjust="0"/>
  </p:normalViewPr>
  <p:slideViewPr>
    <p:cSldViewPr snapToGrid="0">
      <p:cViewPr varScale="1">
        <p:scale>
          <a:sx n="44" d="100"/>
          <a:sy n="44" d="100"/>
        </p:scale>
        <p:origin x="955"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Coret" userId="413328698636c72a" providerId="LiveId" clId="{562D684D-4BE7-4AF6-9FB6-5B17CBC66487}"/>
    <pc:docChg chg="custSel addSld delSld modSld">
      <pc:chgData name="Bob Coret" userId="413328698636c72a" providerId="LiveId" clId="{562D684D-4BE7-4AF6-9FB6-5B17CBC66487}" dt="2023-11-03T00:33:56.054" v="3737" actId="2696"/>
      <pc:docMkLst>
        <pc:docMk/>
      </pc:docMkLst>
      <pc:sldChg chg="modNotesTx">
        <pc:chgData name="Bob Coret" userId="413328698636c72a" providerId="LiveId" clId="{562D684D-4BE7-4AF6-9FB6-5B17CBC66487}" dt="2023-11-03T00:10:49.064" v="1057" actId="20577"/>
        <pc:sldMkLst>
          <pc:docMk/>
          <pc:sldMk cId="4211546606" sldId="256"/>
        </pc:sldMkLst>
      </pc:sldChg>
      <pc:sldChg chg="modNotesTx">
        <pc:chgData name="Bob Coret" userId="413328698636c72a" providerId="LiveId" clId="{562D684D-4BE7-4AF6-9FB6-5B17CBC66487}" dt="2023-11-03T00:11:09.852" v="1100" actId="20577"/>
        <pc:sldMkLst>
          <pc:docMk/>
          <pc:sldMk cId="3743033324" sldId="257"/>
        </pc:sldMkLst>
      </pc:sldChg>
      <pc:sldChg chg="modNotesTx">
        <pc:chgData name="Bob Coret" userId="413328698636c72a" providerId="LiveId" clId="{562D684D-4BE7-4AF6-9FB6-5B17CBC66487}" dt="2023-11-03T00:11:20.820" v="1131" actId="20577"/>
        <pc:sldMkLst>
          <pc:docMk/>
          <pc:sldMk cId="1971213329" sldId="258"/>
        </pc:sldMkLst>
      </pc:sldChg>
      <pc:sldChg chg="modNotesTx">
        <pc:chgData name="Bob Coret" userId="413328698636c72a" providerId="LiveId" clId="{562D684D-4BE7-4AF6-9FB6-5B17CBC66487}" dt="2023-11-03T00:12:14.539" v="1249" actId="20577"/>
        <pc:sldMkLst>
          <pc:docMk/>
          <pc:sldMk cId="2721700210" sldId="259"/>
        </pc:sldMkLst>
      </pc:sldChg>
      <pc:sldChg chg="modNotesTx">
        <pc:chgData name="Bob Coret" userId="413328698636c72a" providerId="LiveId" clId="{562D684D-4BE7-4AF6-9FB6-5B17CBC66487}" dt="2023-11-03T00:14:34.729" v="1659" actId="20577"/>
        <pc:sldMkLst>
          <pc:docMk/>
          <pc:sldMk cId="1752638147" sldId="262"/>
        </pc:sldMkLst>
      </pc:sldChg>
      <pc:sldChg chg="modNotesTx">
        <pc:chgData name="Bob Coret" userId="413328698636c72a" providerId="LiveId" clId="{562D684D-4BE7-4AF6-9FB6-5B17CBC66487}" dt="2023-11-03T00:07:21.940" v="640" actId="20577"/>
        <pc:sldMkLst>
          <pc:docMk/>
          <pc:sldMk cId="743104049" sldId="263"/>
        </pc:sldMkLst>
      </pc:sldChg>
      <pc:sldChg chg="modNotesTx">
        <pc:chgData name="Bob Coret" userId="413328698636c72a" providerId="LiveId" clId="{562D684D-4BE7-4AF6-9FB6-5B17CBC66487}" dt="2023-11-03T00:09:36.585" v="934" actId="20577"/>
        <pc:sldMkLst>
          <pc:docMk/>
          <pc:sldMk cId="2760848311" sldId="265"/>
        </pc:sldMkLst>
      </pc:sldChg>
      <pc:sldChg chg="modSp mod modNotesTx">
        <pc:chgData name="Bob Coret" userId="413328698636c72a" providerId="LiveId" clId="{562D684D-4BE7-4AF6-9FB6-5B17CBC66487}" dt="2023-11-03T00:05:34.498" v="391" actId="20577"/>
        <pc:sldMkLst>
          <pc:docMk/>
          <pc:sldMk cId="2894114471" sldId="266"/>
        </pc:sldMkLst>
        <pc:spChg chg="mod">
          <ac:chgData name="Bob Coret" userId="413328698636c72a" providerId="LiveId" clId="{562D684D-4BE7-4AF6-9FB6-5B17CBC66487}" dt="2023-11-03T00:05:03.650" v="306" actId="20577"/>
          <ac:spMkLst>
            <pc:docMk/>
            <pc:sldMk cId="2894114471" sldId="266"/>
            <ac:spMk id="7" creationId="{8EA406E1-CDDA-DB1B-37B0-A1F5BAFEF935}"/>
          </ac:spMkLst>
        </pc:spChg>
      </pc:sldChg>
      <pc:sldChg chg="modNotesTx">
        <pc:chgData name="Bob Coret" userId="413328698636c72a" providerId="LiveId" clId="{562D684D-4BE7-4AF6-9FB6-5B17CBC66487}" dt="2023-11-03T00:17:03.455" v="2017" actId="20577"/>
        <pc:sldMkLst>
          <pc:docMk/>
          <pc:sldMk cId="1368194547" sldId="267"/>
        </pc:sldMkLst>
      </pc:sldChg>
      <pc:sldChg chg="modNotesTx">
        <pc:chgData name="Bob Coret" userId="413328698636c72a" providerId="LiveId" clId="{562D684D-4BE7-4AF6-9FB6-5B17CBC66487}" dt="2023-11-03T00:20:23.866" v="2414" actId="20577"/>
        <pc:sldMkLst>
          <pc:docMk/>
          <pc:sldMk cId="1802340721" sldId="268"/>
        </pc:sldMkLst>
      </pc:sldChg>
      <pc:sldChg chg="modNotesTx">
        <pc:chgData name="Bob Coret" userId="413328698636c72a" providerId="LiveId" clId="{562D684D-4BE7-4AF6-9FB6-5B17CBC66487}" dt="2023-11-03T00:23:45.640" v="2916" actId="20577"/>
        <pc:sldMkLst>
          <pc:docMk/>
          <pc:sldMk cId="1211959357" sldId="269"/>
        </pc:sldMkLst>
      </pc:sldChg>
      <pc:sldChg chg="modNotesTx">
        <pc:chgData name="Bob Coret" userId="413328698636c72a" providerId="LiveId" clId="{562D684D-4BE7-4AF6-9FB6-5B17CBC66487}" dt="2023-11-03T00:18:23.020" v="2070" actId="20577"/>
        <pc:sldMkLst>
          <pc:docMk/>
          <pc:sldMk cId="817123062" sldId="270"/>
        </pc:sldMkLst>
      </pc:sldChg>
      <pc:sldChg chg="modNotesTx">
        <pc:chgData name="Bob Coret" userId="413328698636c72a" providerId="LiveId" clId="{562D684D-4BE7-4AF6-9FB6-5B17CBC66487}" dt="2023-11-03T00:25:06.155" v="3078" actId="20577"/>
        <pc:sldMkLst>
          <pc:docMk/>
          <pc:sldMk cId="3467547347" sldId="271"/>
        </pc:sldMkLst>
      </pc:sldChg>
      <pc:sldChg chg="modNotesTx">
        <pc:chgData name="Bob Coret" userId="413328698636c72a" providerId="LiveId" clId="{562D684D-4BE7-4AF6-9FB6-5B17CBC66487}" dt="2023-11-03T00:29:26.723" v="3735" actId="20577"/>
        <pc:sldMkLst>
          <pc:docMk/>
          <pc:sldMk cId="2395007658" sldId="276"/>
        </pc:sldMkLst>
      </pc:sldChg>
      <pc:sldChg chg="modNotesTx">
        <pc:chgData name="Bob Coret" userId="413328698636c72a" providerId="LiveId" clId="{562D684D-4BE7-4AF6-9FB6-5B17CBC66487}" dt="2023-11-03T00:04:31.724" v="203" actId="20577"/>
        <pc:sldMkLst>
          <pc:docMk/>
          <pc:sldMk cId="473382371" sldId="277"/>
        </pc:sldMkLst>
      </pc:sldChg>
      <pc:sldChg chg="modNotesTx">
        <pc:chgData name="Bob Coret" userId="413328698636c72a" providerId="LiveId" clId="{562D684D-4BE7-4AF6-9FB6-5B17CBC66487}" dt="2023-11-03T00:19:16.422" v="2225" actId="20577"/>
        <pc:sldMkLst>
          <pc:docMk/>
          <pc:sldMk cId="3642087466" sldId="278"/>
        </pc:sldMkLst>
      </pc:sldChg>
      <pc:sldChg chg="modNotesTx">
        <pc:chgData name="Bob Coret" userId="413328698636c72a" providerId="LiveId" clId="{562D684D-4BE7-4AF6-9FB6-5B17CBC66487}" dt="2023-11-03T00:28:29.451" v="3545" actId="20577"/>
        <pc:sldMkLst>
          <pc:docMk/>
          <pc:sldMk cId="219243548" sldId="279"/>
        </pc:sldMkLst>
      </pc:sldChg>
      <pc:sldChg chg="new del">
        <pc:chgData name="Bob Coret" userId="413328698636c72a" providerId="LiveId" clId="{562D684D-4BE7-4AF6-9FB6-5B17CBC66487}" dt="2023-11-03T00:33:56.054" v="3737" actId="2696"/>
        <pc:sldMkLst>
          <pc:docMk/>
          <pc:sldMk cId="3414947014"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E8886-5CD3-4091-9507-866C02255FDC}" type="datetimeFigureOut">
              <a:rPr lang="nl-NL" smtClean="0"/>
              <a:t>3-11-2023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918544-D987-4BE3-AB88-24B942601F5F}" type="slidenum">
              <a:rPr lang="nl-NL" smtClean="0"/>
              <a:t>‹nr.›</a:t>
            </a:fld>
            <a:endParaRPr lang="nl-NL"/>
          </a:p>
        </p:txBody>
      </p:sp>
    </p:spTree>
    <p:extLst>
      <p:ext uri="{BB962C8B-B14F-4D97-AF65-F5344CB8AC3E}">
        <p14:creationId xmlns:p14="http://schemas.microsoft.com/office/powerpoint/2010/main" val="1347738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 in de Chocoladefabriek, het kloppend hart van de Gouda Tijdmachine.</a:t>
            </a:r>
          </a:p>
          <a:p>
            <a:r>
              <a:rPr lang="nl-NL" dirty="0"/>
              <a:t>Mijn naam is Peter Kuppen, projectleider en één van de vele vrijwilligers die actief zijn in dit project.</a:t>
            </a:r>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1</a:t>
            </a:fld>
            <a:endParaRPr lang="nl-NL"/>
          </a:p>
        </p:txBody>
      </p:sp>
    </p:spTree>
    <p:extLst>
      <p:ext uri="{BB962C8B-B14F-4D97-AF65-F5344CB8AC3E}">
        <p14:creationId xmlns:p14="http://schemas.microsoft.com/office/powerpoint/2010/main" val="300904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belangrijk hulpmiddel hiervoor is gemaakt door meneer Matthijs eind vorige eeuw. Ook een vrijwilliger. Per adres somt deze de eigendomsoverdrachten op. Dit voorbeeld, een adres aan de markt, gaat terug tot 1314. Vrijwilligers voeren deze bron in, controleren de informatie en verrijken de informatie.</a:t>
            </a:r>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11</a:t>
            </a:fld>
            <a:endParaRPr lang="nl-NL"/>
          </a:p>
        </p:txBody>
      </p:sp>
    </p:spTree>
    <p:extLst>
      <p:ext uri="{BB962C8B-B14F-4D97-AF65-F5344CB8AC3E}">
        <p14:creationId xmlns:p14="http://schemas.microsoft.com/office/powerpoint/2010/main" val="4034392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 16 </a:t>
            </a:r>
            <a:r>
              <a:rPr lang="nl-NL" dirty="0" err="1"/>
              <a:t>eeuwse</a:t>
            </a:r>
            <a:r>
              <a:rPr lang="nl-NL" dirty="0"/>
              <a:t> bronnen als het </a:t>
            </a:r>
            <a:r>
              <a:rPr lang="nl-NL" b="0" i="0" dirty="0">
                <a:solidFill>
                  <a:srgbClr val="666666"/>
                </a:solidFill>
                <a:effectLst/>
                <a:latin typeface="Source Sans Pro" panose="020B0503030403020204" pitchFamily="34" charset="0"/>
              </a:rPr>
              <a:t>Hofstedegeld.  </a:t>
            </a:r>
            <a:r>
              <a:rPr lang="nl-NL" b="1" i="0" dirty="0">
                <a:solidFill>
                  <a:srgbClr val="5F6368"/>
                </a:solidFill>
                <a:effectLst/>
                <a:latin typeface="arial" panose="020B0604020202020204" pitchFamily="34" charset="0"/>
              </a:rPr>
              <a:t>Hofstedegeld</a:t>
            </a:r>
            <a:r>
              <a:rPr lang="nl-NL" b="0" i="0" dirty="0">
                <a:solidFill>
                  <a:srgbClr val="4D5156"/>
                </a:solidFill>
                <a:effectLst/>
                <a:latin typeface="arial" panose="020B0604020202020204" pitchFamily="34" charset="0"/>
              </a:rPr>
              <a:t> was een soort grondbelasting en was gebaseerd op de grootte van een perceel.</a:t>
            </a:r>
            <a:endParaRPr lang="nl-NL" dirty="0"/>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12</a:t>
            </a:fld>
            <a:endParaRPr lang="nl-NL"/>
          </a:p>
        </p:txBody>
      </p:sp>
    </p:spTree>
    <p:extLst>
      <p:ext uri="{BB962C8B-B14F-4D97-AF65-F5344CB8AC3E}">
        <p14:creationId xmlns:p14="http://schemas.microsoft.com/office/powerpoint/2010/main" val="1147237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 ook nieuwere bronnen helpen om adressen en bewoners in beeld te krijgen, zoals het 19</a:t>
            </a:r>
            <a:r>
              <a:rPr lang="nl-NL" baseline="30000" dirty="0"/>
              <a:t>e</a:t>
            </a:r>
            <a:r>
              <a:rPr lang="nl-NL" dirty="0"/>
              <a:t> </a:t>
            </a:r>
            <a:r>
              <a:rPr lang="nl-NL" dirty="0" err="1"/>
              <a:t>eeuwse</a:t>
            </a:r>
            <a:r>
              <a:rPr lang="nl-NL" dirty="0"/>
              <a:t> bevolkingsregister, of 20</a:t>
            </a:r>
            <a:r>
              <a:rPr lang="nl-NL" baseline="30000" dirty="0"/>
              <a:t>e</a:t>
            </a:r>
            <a:r>
              <a:rPr lang="nl-NL" dirty="0"/>
              <a:t> </a:t>
            </a:r>
            <a:r>
              <a:rPr lang="nl-NL" dirty="0" err="1"/>
              <a:t>eeuwse</a:t>
            </a:r>
            <a:r>
              <a:rPr lang="nl-NL" dirty="0"/>
              <a:t> adresboeken.</a:t>
            </a:r>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13</a:t>
            </a:fld>
            <a:endParaRPr lang="nl-NL"/>
          </a:p>
        </p:txBody>
      </p:sp>
    </p:spTree>
    <p:extLst>
      <p:ext uri="{BB962C8B-B14F-4D97-AF65-F5344CB8AC3E}">
        <p14:creationId xmlns:p14="http://schemas.microsoft.com/office/powerpoint/2010/main" val="710180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liggen nog veel mooie bronnen in het Gouwedepot die gedigitaliseerd worden door de vrijwilligers en omgezet wordt in data.</a:t>
            </a:r>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14</a:t>
            </a:fld>
            <a:endParaRPr lang="nl-NL"/>
          </a:p>
        </p:txBody>
      </p:sp>
    </p:spTree>
    <p:extLst>
      <p:ext uri="{BB962C8B-B14F-4D97-AF65-F5344CB8AC3E}">
        <p14:creationId xmlns:p14="http://schemas.microsoft.com/office/powerpoint/2010/main" val="815200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hebben een enthousiaste groep van vrijwilligers die hier op het Streekarchief de geselecteerde bronnen scannen, fotograferen, indexen en transcriberen.</a:t>
            </a:r>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15</a:t>
            </a:fld>
            <a:endParaRPr lang="nl-NL"/>
          </a:p>
        </p:txBody>
      </p:sp>
    </p:spTree>
    <p:extLst>
      <p:ext uri="{BB962C8B-B14F-4D97-AF65-F5344CB8AC3E}">
        <p14:creationId xmlns:p14="http://schemas.microsoft.com/office/powerpoint/2010/main" val="1935467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heeft de Gouda Tijdmachine haar eigen </a:t>
            </a:r>
            <a:r>
              <a:rPr lang="nl-NL" dirty="0" err="1"/>
              <a:t>crowdsourcingsplatform</a:t>
            </a:r>
            <a:r>
              <a:rPr lang="nl-NL" dirty="0"/>
              <a:t>, Vele Panden genaamd. De online vrijwilligers zetten foto’s op de kaart, indexeren bronnen en gaan aan de slag met oude kaarten. </a:t>
            </a:r>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16</a:t>
            </a:fld>
            <a:endParaRPr lang="nl-NL"/>
          </a:p>
        </p:txBody>
      </p:sp>
    </p:spTree>
    <p:extLst>
      <p:ext uri="{BB962C8B-B14F-4D97-AF65-F5344CB8AC3E}">
        <p14:creationId xmlns:p14="http://schemas.microsoft.com/office/powerpoint/2010/main" val="851588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dirty="0">
                <a:solidFill>
                  <a:schemeClr val="bg1"/>
                </a:solidFill>
                <a:effectLst/>
                <a:latin typeface="Arial" panose="020B0604020202020204" pitchFamily="34" charset="0"/>
                <a:cs typeface="Arial" panose="020B0604020202020204" pitchFamily="34" charset="0"/>
              </a:rPr>
              <a:t>Vanuit de digitalisering van bronnen wordt er </a:t>
            </a:r>
            <a:r>
              <a:rPr lang="nl-NL" sz="1200" b="0" i="0" u="none" strike="noStrike" dirty="0" err="1">
                <a:solidFill>
                  <a:schemeClr val="bg1"/>
                </a:solidFill>
                <a:effectLst/>
                <a:latin typeface="Arial" panose="020B0604020202020204" pitchFamily="34" charset="0"/>
                <a:cs typeface="Arial" panose="020B0604020202020204" pitchFamily="34" charset="0"/>
              </a:rPr>
              <a:t>Linked</a:t>
            </a:r>
            <a:r>
              <a:rPr lang="nl-NL" sz="1200" b="0" i="0" u="none" strike="noStrike" dirty="0">
                <a:solidFill>
                  <a:schemeClr val="bg1"/>
                </a:solidFill>
                <a:effectLst/>
                <a:latin typeface="Arial" panose="020B0604020202020204" pitchFamily="34" charset="0"/>
                <a:cs typeface="Arial" panose="020B0604020202020204" pitchFamily="34" charset="0"/>
              </a:rPr>
              <a:t> Open Data gemaakt. Voor de experts: </a:t>
            </a:r>
            <a:r>
              <a:rPr lang="nl-NL" sz="1200" b="0" i="0" u="none" strike="noStrike" dirty="0" err="1">
                <a:solidFill>
                  <a:schemeClr val="bg1"/>
                </a:solidFill>
                <a:effectLst/>
                <a:latin typeface="Arial" panose="020B0604020202020204" pitchFamily="34" charset="0"/>
                <a:cs typeface="Arial" panose="020B0604020202020204" pitchFamily="34" charset="0"/>
              </a:rPr>
              <a:t>geo</a:t>
            </a:r>
            <a:r>
              <a:rPr lang="nl-NL" sz="1200" b="0" i="0" u="none" strike="noStrike" dirty="0">
                <a:solidFill>
                  <a:schemeClr val="bg1"/>
                </a:solidFill>
                <a:effectLst/>
                <a:latin typeface="Arial" panose="020B0604020202020204" pitchFamily="34" charset="0"/>
                <a:cs typeface="Arial" panose="020B0604020202020204" pitchFamily="34" charset="0"/>
              </a:rPr>
              <a:t>-temporele, semantische, gelinkte data.  Beschikbaar om onderzoek mee te doen en verhalen mee te vertellen, via website, app of wellicht een game.</a:t>
            </a:r>
            <a:endParaRPr lang="nl-NL" sz="800" b="0" dirty="0">
              <a:solidFill>
                <a:schemeClr val="bg1"/>
              </a:solidFill>
              <a:latin typeface="Arial" panose="020B0604020202020204" pitchFamily="34" charset="0"/>
              <a:cs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17</a:t>
            </a:fld>
            <a:endParaRPr lang="nl-NL"/>
          </a:p>
        </p:txBody>
      </p:sp>
    </p:spTree>
    <p:extLst>
      <p:ext uri="{BB962C8B-B14F-4D97-AF65-F5344CB8AC3E}">
        <p14:creationId xmlns:p14="http://schemas.microsoft.com/office/powerpoint/2010/main" val="2991767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 kunt onze vorderingen volgen via www.goudatijdmachine.nl. En: we kunnen altijd een extra handjes gebruiken, er ligt nog een boel leuk werk te wachten.</a:t>
            </a:r>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18</a:t>
            </a:fld>
            <a:endParaRPr lang="nl-NL"/>
          </a:p>
        </p:txBody>
      </p:sp>
    </p:spTree>
    <p:extLst>
      <p:ext uri="{BB962C8B-B14F-4D97-AF65-F5344CB8AC3E}">
        <p14:creationId xmlns:p14="http://schemas.microsoft.com/office/powerpoint/2010/main" val="196599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Gouda Tijdmachine is een samenwerkingsverband van de historische vereniging Die Goude en het Streekarchief Midden-Holland (hier op de 1</a:t>
            </a:r>
            <a:r>
              <a:rPr lang="nl-NL" baseline="30000" dirty="0"/>
              <a:t>e</a:t>
            </a:r>
            <a:r>
              <a:rPr lang="nl-NL" dirty="0"/>
              <a:t> gehuisvest).</a:t>
            </a:r>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2</a:t>
            </a:fld>
            <a:endParaRPr lang="nl-NL"/>
          </a:p>
        </p:txBody>
      </p:sp>
    </p:spTree>
    <p:extLst>
      <p:ext uri="{BB962C8B-B14F-4D97-AF65-F5344CB8AC3E}">
        <p14:creationId xmlns:p14="http://schemas.microsoft.com/office/powerpoint/2010/main" val="227963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3"/>
                </a:solidFill>
                <a:effectLst/>
                <a:latin typeface="Roboto" panose="02000000000000000000" pitchFamily="2" charset="0"/>
              </a:rPr>
              <a:t>De deelnemers van de </a:t>
            </a:r>
            <a:r>
              <a:rPr lang="nl-NL" b="0" i="0" dirty="0" err="1">
                <a:solidFill>
                  <a:srgbClr val="333333"/>
                </a:solidFill>
                <a:effectLst/>
                <a:latin typeface="Roboto" panose="02000000000000000000" pitchFamily="2" charset="0"/>
              </a:rPr>
              <a:t>HackaLOD</a:t>
            </a:r>
            <a:r>
              <a:rPr lang="nl-NL" b="0" i="0" dirty="0">
                <a:solidFill>
                  <a:srgbClr val="333333"/>
                </a:solidFill>
                <a:effectLst/>
                <a:latin typeface="Roboto" panose="02000000000000000000" pitchFamily="2" charset="0"/>
              </a:rPr>
              <a:t> hebben gisteravond, afgelopen nacht en vanmorgen, gezwoegd in het stadhuis op de Markt hier in Gouda.</a:t>
            </a:r>
          </a:p>
          <a:p>
            <a:r>
              <a:rPr lang="nl-NL" b="0" i="0" dirty="0">
                <a:solidFill>
                  <a:srgbClr val="333333"/>
                </a:solidFill>
                <a:effectLst/>
                <a:latin typeface="Roboto" panose="02000000000000000000" pitchFamily="2" charset="0"/>
              </a:rPr>
              <a:t>Een inspirerende omgeving met veel geschiedenis, die we met de Gouda Tijdmachine in kaart brengen.</a:t>
            </a:r>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3</a:t>
            </a:fld>
            <a:endParaRPr lang="nl-NL"/>
          </a:p>
        </p:txBody>
      </p:sp>
    </p:spTree>
    <p:extLst>
      <p:ext uri="{BB962C8B-B14F-4D97-AF65-F5344CB8AC3E}">
        <p14:creationId xmlns:p14="http://schemas.microsoft.com/office/powerpoint/2010/main" val="3467405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ook veel foto’s van het stadhuis. Elke blauwe stip is door een vrijwilliger op de kaart gezet en geeft de positie aan van de fotograaf van de duizenden foto’s in de beeldbank van het Streelarchief. De Markt tekent zich </a:t>
            </a:r>
            <a:r>
              <a:rPr lang="nl-NL" dirty="0" err="1"/>
              <a:t>zich</a:t>
            </a:r>
            <a:r>
              <a:rPr lang="nl-NL" dirty="0"/>
              <a:t> op deze kaart duidelijk af.</a:t>
            </a:r>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5</a:t>
            </a:fld>
            <a:endParaRPr lang="nl-NL"/>
          </a:p>
        </p:txBody>
      </p:sp>
    </p:spTree>
    <p:extLst>
      <p:ext uri="{BB962C8B-B14F-4D97-AF65-F5344CB8AC3E}">
        <p14:creationId xmlns:p14="http://schemas.microsoft.com/office/powerpoint/2010/main" val="55913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oude kaarten geven een mooi beeld van de stad. Zoals deze van door Jacob van Deventer uit 1572.</a:t>
            </a:r>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6</a:t>
            </a:fld>
            <a:endParaRPr lang="nl-NL"/>
          </a:p>
        </p:txBody>
      </p:sp>
    </p:spTree>
    <p:extLst>
      <p:ext uri="{BB962C8B-B14F-4D97-AF65-F5344CB8AC3E}">
        <p14:creationId xmlns:p14="http://schemas.microsoft.com/office/powerpoint/2010/main" val="2648674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3"/>
                </a:solidFill>
                <a:effectLst/>
                <a:latin typeface="Helvetica Neue"/>
              </a:rPr>
              <a:t>En de kaart door Braun en Hogenberg uit 1585.</a:t>
            </a:r>
            <a:endParaRPr lang="nl-NL" dirty="0"/>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7</a:t>
            </a:fld>
            <a:endParaRPr lang="nl-NL"/>
          </a:p>
        </p:txBody>
      </p:sp>
    </p:spTree>
    <p:extLst>
      <p:ext uri="{BB962C8B-B14F-4D97-AF65-F5344CB8AC3E}">
        <p14:creationId xmlns:p14="http://schemas.microsoft.com/office/powerpoint/2010/main" val="4200677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3"/>
                </a:solidFill>
                <a:effectLst/>
                <a:latin typeface="Helvetica Neue"/>
              </a:rPr>
              <a:t>En de kaart van </a:t>
            </a:r>
            <a:r>
              <a:rPr lang="nl-NL" b="0" i="0" dirty="0" err="1">
                <a:solidFill>
                  <a:srgbClr val="333333"/>
                </a:solidFill>
                <a:effectLst/>
                <a:latin typeface="Helvetica Neue"/>
              </a:rPr>
              <a:t>Blaeu</a:t>
            </a:r>
            <a:r>
              <a:rPr lang="nl-NL" b="0" i="0" dirty="0">
                <a:solidFill>
                  <a:srgbClr val="333333"/>
                </a:solidFill>
                <a:effectLst/>
                <a:latin typeface="Helvetica Neue"/>
              </a:rPr>
              <a:t>, gemaakt in 1649.</a:t>
            </a:r>
            <a:endParaRPr lang="nl-NL" dirty="0"/>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8</a:t>
            </a:fld>
            <a:endParaRPr lang="nl-NL"/>
          </a:p>
        </p:txBody>
      </p:sp>
    </p:spTree>
    <p:extLst>
      <p:ext uri="{BB962C8B-B14F-4D97-AF65-F5344CB8AC3E}">
        <p14:creationId xmlns:p14="http://schemas.microsoft.com/office/powerpoint/2010/main" val="3793014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3"/>
                </a:solidFill>
                <a:effectLst/>
                <a:latin typeface="Helvetica Neue"/>
              </a:rPr>
              <a:t>Een voor ons belangrijke kaart is de kadastrale kaart uit 1832. Hierop staat zeer gedetailleerd de percelen getekend en genoemd.</a:t>
            </a:r>
            <a:endParaRPr lang="nl-NL" dirty="0"/>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9</a:t>
            </a:fld>
            <a:endParaRPr lang="nl-NL"/>
          </a:p>
        </p:txBody>
      </p:sp>
    </p:spTree>
    <p:extLst>
      <p:ext uri="{BB962C8B-B14F-4D97-AF65-F5344CB8AC3E}">
        <p14:creationId xmlns:p14="http://schemas.microsoft.com/office/powerpoint/2010/main" val="3751649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Wij zetten dit bronmateriaal om in data, dus ook in vlakken voor percelen met beschrijvende informatie over bijv. de eigenaren en hun beroep. De donkerder gekleurde vlakken zijn rijksmonumenten en gemeentelijke monumenten. Straten worden omgezet in lijnen op de kaart, met beschrijvende informatie en gelinkt aan buurten en wijken, door de tijd heen.</a:t>
            </a:r>
          </a:p>
        </p:txBody>
      </p:sp>
      <p:sp>
        <p:nvSpPr>
          <p:cNvPr id="4" name="Tijdelijke aanduiding voor dianummer 3"/>
          <p:cNvSpPr>
            <a:spLocks noGrp="1"/>
          </p:cNvSpPr>
          <p:nvPr>
            <p:ph type="sldNum" sz="quarter" idx="5"/>
          </p:nvPr>
        </p:nvSpPr>
        <p:spPr/>
        <p:txBody>
          <a:bodyPr/>
          <a:lstStyle/>
          <a:p>
            <a:fld id="{7B918544-D987-4BE3-AB88-24B942601F5F}" type="slidenum">
              <a:rPr lang="nl-NL" smtClean="0"/>
              <a:t>10</a:t>
            </a:fld>
            <a:endParaRPr lang="nl-NL"/>
          </a:p>
        </p:txBody>
      </p:sp>
    </p:spTree>
    <p:extLst>
      <p:ext uri="{BB962C8B-B14F-4D97-AF65-F5344CB8AC3E}">
        <p14:creationId xmlns:p14="http://schemas.microsoft.com/office/powerpoint/2010/main" val="2236319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2383AF-F9D8-8ADA-9CE7-56C421C91EA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52EEF3D-D945-013B-7DD2-6EE24EF11B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50CF11D-FA24-6C36-1C59-78ACEA5C7FC3}"/>
              </a:ext>
            </a:extLst>
          </p:cNvPr>
          <p:cNvSpPr>
            <a:spLocks noGrp="1"/>
          </p:cNvSpPr>
          <p:nvPr>
            <p:ph type="dt" sz="half" idx="10"/>
          </p:nvPr>
        </p:nvSpPr>
        <p:spPr/>
        <p:txBody>
          <a:bodyPr/>
          <a:lstStyle/>
          <a:p>
            <a:fld id="{9F220A4A-FFFB-480B-B249-9ABD371A953F}" type="datetimeFigureOut">
              <a:rPr lang="nl-NL" smtClean="0"/>
              <a:t>3-11-2023</a:t>
            </a:fld>
            <a:endParaRPr lang="nl-NL"/>
          </a:p>
        </p:txBody>
      </p:sp>
      <p:sp>
        <p:nvSpPr>
          <p:cNvPr id="5" name="Tijdelijke aanduiding voor voettekst 4">
            <a:extLst>
              <a:ext uri="{FF2B5EF4-FFF2-40B4-BE49-F238E27FC236}">
                <a16:creationId xmlns:a16="http://schemas.microsoft.com/office/drawing/2014/main" id="{AAC52328-15CA-50FD-BC5C-538FF06B858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79FC9E8-8DEF-D5D8-9290-DB0130ED4A3F}"/>
              </a:ext>
            </a:extLst>
          </p:cNvPr>
          <p:cNvSpPr>
            <a:spLocks noGrp="1"/>
          </p:cNvSpPr>
          <p:nvPr>
            <p:ph type="sldNum" sz="quarter" idx="12"/>
          </p:nvPr>
        </p:nvSpPr>
        <p:spPr/>
        <p:txBody>
          <a:bodyPr/>
          <a:lstStyle/>
          <a:p>
            <a:fld id="{7D473469-0BA9-41F9-809C-440C0A8ABB18}" type="slidenum">
              <a:rPr lang="nl-NL" smtClean="0"/>
              <a:t>‹nr.›</a:t>
            </a:fld>
            <a:endParaRPr lang="nl-NL"/>
          </a:p>
        </p:txBody>
      </p:sp>
    </p:spTree>
    <p:extLst>
      <p:ext uri="{BB962C8B-B14F-4D97-AF65-F5344CB8AC3E}">
        <p14:creationId xmlns:p14="http://schemas.microsoft.com/office/powerpoint/2010/main" val="2951295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53667A-FDA8-EEA9-6A2F-BD32C2B241C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E5CB43E-D99B-F35C-3A17-462BC073D27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D4F89C3-BD5C-F679-FB31-01968AEAAD14}"/>
              </a:ext>
            </a:extLst>
          </p:cNvPr>
          <p:cNvSpPr>
            <a:spLocks noGrp="1"/>
          </p:cNvSpPr>
          <p:nvPr>
            <p:ph type="dt" sz="half" idx="10"/>
          </p:nvPr>
        </p:nvSpPr>
        <p:spPr/>
        <p:txBody>
          <a:bodyPr/>
          <a:lstStyle/>
          <a:p>
            <a:fld id="{9F220A4A-FFFB-480B-B249-9ABD371A953F}" type="datetimeFigureOut">
              <a:rPr lang="nl-NL" smtClean="0"/>
              <a:t>3-11-2023</a:t>
            </a:fld>
            <a:endParaRPr lang="nl-NL"/>
          </a:p>
        </p:txBody>
      </p:sp>
      <p:sp>
        <p:nvSpPr>
          <p:cNvPr id="5" name="Tijdelijke aanduiding voor voettekst 4">
            <a:extLst>
              <a:ext uri="{FF2B5EF4-FFF2-40B4-BE49-F238E27FC236}">
                <a16:creationId xmlns:a16="http://schemas.microsoft.com/office/drawing/2014/main" id="{6A9B61AF-EA9E-52E4-C700-B989DF06B0D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5094876-382E-3BF3-C04A-EBCEFF75DBA9}"/>
              </a:ext>
            </a:extLst>
          </p:cNvPr>
          <p:cNvSpPr>
            <a:spLocks noGrp="1"/>
          </p:cNvSpPr>
          <p:nvPr>
            <p:ph type="sldNum" sz="quarter" idx="12"/>
          </p:nvPr>
        </p:nvSpPr>
        <p:spPr/>
        <p:txBody>
          <a:bodyPr/>
          <a:lstStyle/>
          <a:p>
            <a:fld id="{7D473469-0BA9-41F9-809C-440C0A8ABB18}" type="slidenum">
              <a:rPr lang="nl-NL" smtClean="0"/>
              <a:t>‹nr.›</a:t>
            </a:fld>
            <a:endParaRPr lang="nl-NL"/>
          </a:p>
        </p:txBody>
      </p:sp>
    </p:spTree>
    <p:extLst>
      <p:ext uri="{BB962C8B-B14F-4D97-AF65-F5344CB8AC3E}">
        <p14:creationId xmlns:p14="http://schemas.microsoft.com/office/powerpoint/2010/main" val="4083689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F9D5C82-A804-306F-0C36-36F65CCF907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B7A0EBF-5C06-980A-818E-343AFD06F09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31823B9-4683-E207-3BD9-60A65E6281BD}"/>
              </a:ext>
            </a:extLst>
          </p:cNvPr>
          <p:cNvSpPr>
            <a:spLocks noGrp="1"/>
          </p:cNvSpPr>
          <p:nvPr>
            <p:ph type="dt" sz="half" idx="10"/>
          </p:nvPr>
        </p:nvSpPr>
        <p:spPr/>
        <p:txBody>
          <a:bodyPr/>
          <a:lstStyle/>
          <a:p>
            <a:fld id="{9F220A4A-FFFB-480B-B249-9ABD371A953F}" type="datetimeFigureOut">
              <a:rPr lang="nl-NL" smtClean="0"/>
              <a:t>3-11-2023</a:t>
            </a:fld>
            <a:endParaRPr lang="nl-NL"/>
          </a:p>
        </p:txBody>
      </p:sp>
      <p:sp>
        <p:nvSpPr>
          <p:cNvPr id="5" name="Tijdelijke aanduiding voor voettekst 4">
            <a:extLst>
              <a:ext uri="{FF2B5EF4-FFF2-40B4-BE49-F238E27FC236}">
                <a16:creationId xmlns:a16="http://schemas.microsoft.com/office/drawing/2014/main" id="{A994FEDC-7A6D-4E98-F5C8-687F137A8B3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D1A7694-802A-2200-D025-2427A4C26E4B}"/>
              </a:ext>
            </a:extLst>
          </p:cNvPr>
          <p:cNvSpPr>
            <a:spLocks noGrp="1"/>
          </p:cNvSpPr>
          <p:nvPr>
            <p:ph type="sldNum" sz="quarter" idx="12"/>
          </p:nvPr>
        </p:nvSpPr>
        <p:spPr/>
        <p:txBody>
          <a:bodyPr/>
          <a:lstStyle/>
          <a:p>
            <a:fld id="{7D473469-0BA9-41F9-809C-440C0A8ABB18}" type="slidenum">
              <a:rPr lang="nl-NL" smtClean="0"/>
              <a:t>‹nr.›</a:t>
            </a:fld>
            <a:endParaRPr lang="nl-NL"/>
          </a:p>
        </p:txBody>
      </p:sp>
    </p:spTree>
    <p:extLst>
      <p:ext uri="{BB962C8B-B14F-4D97-AF65-F5344CB8AC3E}">
        <p14:creationId xmlns:p14="http://schemas.microsoft.com/office/powerpoint/2010/main" val="398985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31231-8720-C3D8-5BE9-66995B9E1C3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4B620C1-AE28-8C93-16FB-80490E2A1FD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E3547D2-2698-8F5C-D761-DB760A310766}"/>
              </a:ext>
            </a:extLst>
          </p:cNvPr>
          <p:cNvSpPr>
            <a:spLocks noGrp="1"/>
          </p:cNvSpPr>
          <p:nvPr>
            <p:ph type="dt" sz="half" idx="10"/>
          </p:nvPr>
        </p:nvSpPr>
        <p:spPr/>
        <p:txBody>
          <a:bodyPr/>
          <a:lstStyle/>
          <a:p>
            <a:fld id="{9F220A4A-FFFB-480B-B249-9ABD371A953F}" type="datetimeFigureOut">
              <a:rPr lang="nl-NL" smtClean="0"/>
              <a:t>3-11-2023</a:t>
            </a:fld>
            <a:endParaRPr lang="nl-NL"/>
          </a:p>
        </p:txBody>
      </p:sp>
      <p:sp>
        <p:nvSpPr>
          <p:cNvPr id="5" name="Tijdelijke aanduiding voor voettekst 4">
            <a:extLst>
              <a:ext uri="{FF2B5EF4-FFF2-40B4-BE49-F238E27FC236}">
                <a16:creationId xmlns:a16="http://schemas.microsoft.com/office/drawing/2014/main" id="{89ACBF3E-1508-4A32-108B-8E2E1E94B3C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61C9BDD-77A5-5C80-267E-9A8A5BAF77E7}"/>
              </a:ext>
            </a:extLst>
          </p:cNvPr>
          <p:cNvSpPr>
            <a:spLocks noGrp="1"/>
          </p:cNvSpPr>
          <p:nvPr>
            <p:ph type="sldNum" sz="quarter" idx="12"/>
          </p:nvPr>
        </p:nvSpPr>
        <p:spPr/>
        <p:txBody>
          <a:bodyPr/>
          <a:lstStyle/>
          <a:p>
            <a:fld id="{7D473469-0BA9-41F9-809C-440C0A8ABB18}" type="slidenum">
              <a:rPr lang="nl-NL" smtClean="0"/>
              <a:t>‹nr.›</a:t>
            </a:fld>
            <a:endParaRPr lang="nl-NL"/>
          </a:p>
        </p:txBody>
      </p:sp>
    </p:spTree>
    <p:extLst>
      <p:ext uri="{BB962C8B-B14F-4D97-AF65-F5344CB8AC3E}">
        <p14:creationId xmlns:p14="http://schemas.microsoft.com/office/powerpoint/2010/main" val="750885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0739D5-C5E9-31F2-ADEA-DBFA05E19A1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4A54F1D-D74D-8545-04F1-3FD83EDE9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010D07A-511F-DEBE-34D4-44C29CB7DA0F}"/>
              </a:ext>
            </a:extLst>
          </p:cNvPr>
          <p:cNvSpPr>
            <a:spLocks noGrp="1"/>
          </p:cNvSpPr>
          <p:nvPr>
            <p:ph type="dt" sz="half" idx="10"/>
          </p:nvPr>
        </p:nvSpPr>
        <p:spPr/>
        <p:txBody>
          <a:bodyPr/>
          <a:lstStyle/>
          <a:p>
            <a:fld id="{9F220A4A-FFFB-480B-B249-9ABD371A953F}" type="datetimeFigureOut">
              <a:rPr lang="nl-NL" smtClean="0"/>
              <a:t>3-11-2023</a:t>
            </a:fld>
            <a:endParaRPr lang="nl-NL"/>
          </a:p>
        </p:txBody>
      </p:sp>
      <p:sp>
        <p:nvSpPr>
          <p:cNvPr id="5" name="Tijdelijke aanduiding voor voettekst 4">
            <a:extLst>
              <a:ext uri="{FF2B5EF4-FFF2-40B4-BE49-F238E27FC236}">
                <a16:creationId xmlns:a16="http://schemas.microsoft.com/office/drawing/2014/main" id="{1B7B9521-6320-49BD-128C-1C2D26295AA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EDEDB70-B444-0CBF-B190-68E207E5901B}"/>
              </a:ext>
            </a:extLst>
          </p:cNvPr>
          <p:cNvSpPr>
            <a:spLocks noGrp="1"/>
          </p:cNvSpPr>
          <p:nvPr>
            <p:ph type="sldNum" sz="quarter" idx="12"/>
          </p:nvPr>
        </p:nvSpPr>
        <p:spPr/>
        <p:txBody>
          <a:bodyPr/>
          <a:lstStyle/>
          <a:p>
            <a:fld id="{7D473469-0BA9-41F9-809C-440C0A8ABB18}" type="slidenum">
              <a:rPr lang="nl-NL" smtClean="0"/>
              <a:t>‹nr.›</a:t>
            </a:fld>
            <a:endParaRPr lang="nl-NL"/>
          </a:p>
        </p:txBody>
      </p:sp>
    </p:spTree>
    <p:extLst>
      <p:ext uri="{BB962C8B-B14F-4D97-AF65-F5344CB8AC3E}">
        <p14:creationId xmlns:p14="http://schemas.microsoft.com/office/powerpoint/2010/main" val="1667511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0B148-4BCC-BDA3-A5BF-60AC1475057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0007080-9B1C-3756-6739-21D273F41B5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3448878-05C5-EE23-68B5-2C86265DFF3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5526C77-B1F7-332D-876D-2317E7A53ABE}"/>
              </a:ext>
            </a:extLst>
          </p:cNvPr>
          <p:cNvSpPr>
            <a:spLocks noGrp="1"/>
          </p:cNvSpPr>
          <p:nvPr>
            <p:ph type="dt" sz="half" idx="10"/>
          </p:nvPr>
        </p:nvSpPr>
        <p:spPr/>
        <p:txBody>
          <a:bodyPr/>
          <a:lstStyle/>
          <a:p>
            <a:fld id="{9F220A4A-FFFB-480B-B249-9ABD371A953F}" type="datetimeFigureOut">
              <a:rPr lang="nl-NL" smtClean="0"/>
              <a:t>3-11-2023</a:t>
            </a:fld>
            <a:endParaRPr lang="nl-NL"/>
          </a:p>
        </p:txBody>
      </p:sp>
      <p:sp>
        <p:nvSpPr>
          <p:cNvPr id="6" name="Tijdelijke aanduiding voor voettekst 5">
            <a:extLst>
              <a:ext uri="{FF2B5EF4-FFF2-40B4-BE49-F238E27FC236}">
                <a16:creationId xmlns:a16="http://schemas.microsoft.com/office/drawing/2014/main" id="{D46B09FE-50A0-5C12-2211-8577059C9F1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75FBEE1-EE1A-3F2E-1F7F-5F479AFAD488}"/>
              </a:ext>
            </a:extLst>
          </p:cNvPr>
          <p:cNvSpPr>
            <a:spLocks noGrp="1"/>
          </p:cNvSpPr>
          <p:nvPr>
            <p:ph type="sldNum" sz="quarter" idx="12"/>
          </p:nvPr>
        </p:nvSpPr>
        <p:spPr/>
        <p:txBody>
          <a:bodyPr/>
          <a:lstStyle/>
          <a:p>
            <a:fld id="{7D473469-0BA9-41F9-809C-440C0A8ABB18}" type="slidenum">
              <a:rPr lang="nl-NL" smtClean="0"/>
              <a:t>‹nr.›</a:t>
            </a:fld>
            <a:endParaRPr lang="nl-NL"/>
          </a:p>
        </p:txBody>
      </p:sp>
    </p:spTree>
    <p:extLst>
      <p:ext uri="{BB962C8B-B14F-4D97-AF65-F5344CB8AC3E}">
        <p14:creationId xmlns:p14="http://schemas.microsoft.com/office/powerpoint/2010/main" val="39348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27FEC-EFE4-5245-ACAE-B9A6227D9D7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2C52DF1-FA70-0082-9D41-2DB07B2601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DAEBBCF-55A9-0348-F7FD-E0864A1EBE4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F9A792BD-14BF-5B28-1176-3D6F6E6F06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E4974E5-BCB0-24F7-7ABA-B235B15DD3A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0768C31-F4D6-C398-D777-2DEAE93C02EB}"/>
              </a:ext>
            </a:extLst>
          </p:cNvPr>
          <p:cNvSpPr>
            <a:spLocks noGrp="1"/>
          </p:cNvSpPr>
          <p:nvPr>
            <p:ph type="dt" sz="half" idx="10"/>
          </p:nvPr>
        </p:nvSpPr>
        <p:spPr/>
        <p:txBody>
          <a:bodyPr/>
          <a:lstStyle/>
          <a:p>
            <a:fld id="{9F220A4A-FFFB-480B-B249-9ABD371A953F}" type="datetimeFigureOut">
              <a:rPr lang="nl-NL" smtClean="0"/>
              <a:t>3-11-2023</a:t>
            </a:fld>
            <a:endParaRPr lang="nl-NL"/>
          </a:p>
        </p:txBody>
      </p:sp>
      <p:sp>
        <p:nvSpPr>
          <p:cNvPr id="8" name="Tijdelijke aanduiding voor voettekst 7">
            <a:extLst>
              <a:ext uri="{FF2B5EF4-FFF2-40B4-BE49-F238E27FC236}">
                <a16:creationId xmlns:a16="http://schemas.microsoft.com/office/drawing/2014/main" id="{6D6E4F84-49FE-1881-4DE9-395CF4B3446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60CB6438-4B1F-B78D-BD6F-9973F73C6FED}"/>
              </a:ext>
            </a:extLst>
          </p:cNvPr>
          <p:cNvSpPr>
            <a:spLocks noGrp="1"/>
          </p:cNvSpPr>
          <p:nvPr>
            <p:ph type="sldNum" sz="quarter" idx="12"/>
          </p:nvPr>
        </p:nvSpPr>
        <p:spPr/>
        <p:txBody>
          <a:bodyPr/>
          <a:lstStyle/>
          <a:p>
            <a:fld id="{7D473469-0BA9-41F9-809C-440C0A8ABB18}" type="slidenum">
              <a:rPr lang="nl-NL" smtClean="0"/>
              <a:t>‹nr.›</a:t>
            </a:fld>
            <a:endParaRPr lang="nl-NL"/>
          </a:p>
        </p:txBody>
      </p:sp>
    </p:spTree>
    <p:extLst>
      <p:ext uri="{BB962C8B-B14F-4D97-AF65-F5344CB8AC3E}">
        <p14:creationId xmlns:p14="http://schemas.microsoft.com/office/powerpoint/2010/main" val="2223004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9A2D3-D742-11ED-1F56-BEADDBB4552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7171AAC-5F0E-6003-A72A-98822886941E}"/>
              </a:ext>
            </a:extLst>
          </p:cNvPr>
          <p:cNvSpPr>
            <a:spLocks noGrp="1"/>
          </p:cNvSpPr>
          <p:nvPr>
            <p:ph type="dt" sz="half" idx="10"/>
          </p:nvPr>
        </p:nvSpPr>
        <p:spPr/>
        <p:txBody>
          <a:bodyPr/>
          <a:lstStyle/>
          <a:p>
            <a:fld id="{9F220A4A-FFFB-480B-B249-9ABD371A953F}" type="datetimeFigureOut">
              <a:rPr lang="nl-NL" smtClean="0"/>
              <a:t>3-11-2023</a:t>
            </a:fld>
            <a:endParaRPr lang="nl-NL"/>
          </a:p>
        </p:txBody>
      </p:sp>
      <p:sp>
        <p:nvSpPr>
          <p:cNvPr id="4" name="Tijdelijke aanduiding voor voettekst 3">
            <a:extLst>
              <a:ext uri="{FF2B5EF4-FFF2-40B4-BE49-F238E27FC236}">
                <a16:creationId xmlns:a16="http://schemas.microsoft.com/office/drawing/2014/main" id="{F47EC9A9-0084-A338-1A17-3740F111ADE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0965747-CDAB-C9C5-03FD-047F7C83D0BE}"/>
              </a:ext>
            </a:extLst>
          </p:cNvPr>
          <p:cNvSpPr>
            <a:spLocks noGrp="1"/>
          </p:cNvSpPr>
          <p:nvPr>
            <p:ph type="sldNum" sz="quarter" idx="12"/>
          </p:nvPr>
        </p:nvSpPr>
        <p:spPr/>
        <p:txBody>
          <a:bodyPr/>
          <a:lstStyle/>
          <a:p>
            <a:fld id="{7D473469-0BA9-41F9-809C-440C0A8ABB18}" type="slidenum">
              <a:rPr lang="nl-NL" smtClean="0"/>
              <a:t>‹nr.›</a:t>
            </a:fld>
            <a:endParaRPr lang="nl-NL"/>
          </a:p>
        </p:txBody>
      </p:sp>
    </p:spTree>
    <p:extLst>
      <p:ext uri="{BB962C8B-B14F-4D97-AF65-F5344CB8AC3E}">
        <p14:creationId xmlns:p14="http://schemas.microsoft.com/office/powerpoint/2010/main" val="402506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9162155-8DCF-0F0A-13D7-A96AC19166D9}"/>
              </a:ext>
            </a:extLst>
          </p:cNvPr>
          <p:cNvSpPr>
            <a:spLocks noGrp="1"/>
          </p:cNvSpPr>
          <p:nvPr>
            <p:ph type="dt" sz="half" idx="10"/>
          </p:nvPr>
        </p:nvSpPr>
        <p:spPr/>
        <p:txBody>
          <a:bodyPr/>
          <a:lstStyle/>
          <a:p>
            <a:fld id="{9F220A4A-FFFB-480B-B249-9ABD371A953F}" type="datetimeFigureOut">
              <a:rPr lang="nl-NL" smtClean="0"/>
              <a:t>3-11-2023</a:t>
            </a:fld>
            <a:endParaRPr lang="nl-NL"/>
          </a:p>
        </p:txBody>
      </p:sp>
      <p:sp>
        <p:nvSpPr>
          <p:cNvPr id="3" name="Tijdelijke aanduiding voor voettekst 2">
            <a:extLst>
              <a:ext uri="{FF2B5EF4-FFF2-40B4-BE49-F238E27FC236}">
                <a16:creationId xmlns:a16="http://schemas.microsoft.com/office/drawing/2014/main" id="{EC587ACE-32B7-0047-C1C9-F34603D0ECA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D08BF04-BF48-A107-734A-5C7FF1656BA3}"/>
              </a:ext>
            </a:extLst>
          </p:cNvPr>
          <p:cNvSpPr>
            <a:spLocks noGrp="1"/>
          </p:cNvSpPr>
          <p:nvPr>
            <p:ph type="sldNum" sz="quarter" idx="12"/>
          </p:nvPr>
        </p:nvSpPr>
        <p:spPr/>
        <p:txBody>
          <a:bodyPr/>
          <a:lstStyle/>
          <a:p>
            <a:fld id="{7D473469-0BA9-41F9-809C-440C0A8ABB18}" type="slidenum">
              <a:rPr lang="nl-NL" smtClean="0"/>
              <a:t>‹nr.›</a:t>
            </a:fld>
            <a:endParaRPr lang="nl-NL"/>
          </a:p>
        </p:txBody>
      </p:sp>
    </p:spTree>
    <p:extLst>
      <p:ext uri="{BB962C8B-B14F-4D97-AF65-F5344CB8AC3E}">
        <p14:creationId xmlns:p14="http://schemas.microsoft.com/office/powerpoint/2010/main" val="184019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8CAC7A-EF41-A159-1224-4498F1CDDC4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026E3DE-2941-2A63-7F17-7EFE57C040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BB0F0A6-74E8-B52D-D390-7E9F9F0CC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8B32C0C-C973-54CD-B6DC-366E174ABC84}"/>
              </a:ext>
            </a:extLst>
          </p:cNvPr>
          <p:cNvSpPr>
            <a:spLocks noGrp="1"/>
          </p:cNvSpPr>
          <p:nvPr>
            <p:ph type="dt" sz="half" idx="10"/>
          </p:nvPr>
        </p:nvSpPr>
        <p:spPr/>
        <p:txBody>
          <a:bodyPr/>
          <a:lstStyle/>
          <a:p>
            <a:fld id="{9F220A4A-FFFB-480B-B249-9ABD371A953F}" type="datetimeFigureOut">
              <a:rPr lang="nl-NL" smtClean="0"/>
              <a:t>3-11-2023</a:t>
            </a:fld>
            <a:endParaRPr lang="nl-NL"/>
          </a:p>
        </p:txBody>
      </p:sp>
      <p:sp>
        <p:nvSpPr>
          <p:cNvPr id="6" name="Tijdelijke aanduiding voor voettekst 5">
            <a:extLst>
              <a:ext uri="{FF2B5EF4-FFF2-40B4-BE49-F238E27FC236}">
                <a16:creationId xmlns:a16="http://schemas.microsoft.com/office/drawing/2014/main" id="{A99AFCC3-45BA-769C-CE5D-3843F845460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CC94125-C5C0-2D38-8BFF-9BFB136831B9}"/>
              </a:ext>
            </a:extLst>
          </p:cNvPr>
          <p:cNvSpPr>
            <a:spLocks noGrp="1"/>
          </p:cNvSpPr>
          <p:nvPr>
            <p:ph type="sldNum" sz="quarter" idx="12"/>
          </p:nvPr>
        </p:nvSpPr>
        <p:spPr/>
        <p:txBody>
          <a:bodyPr/>
          <a:lstStyle/>
          <a:p>
            <a:fld id="{7D473469-0BA9-41F9-809C-440C0A8ABB18}" type="slidenum">
              <a:rPr lang="nl-NL" smtClean="0"/>
              <a:t>‹nr.›</a:t>
            </a:fld>
            <a:endParaRPr lang="nl-NL"/>
          </a:p>
        </p:txBody>
      </p:sp>
    </p:spTree>
    <p:extLst>
      <p:ext uri="{BB962C8B-B14F-4D97-AF65-F5344CB8AC3E}">
        <p14:creationId xmlns:p14="http://schemas.microsoft.com/office/powerpoint/2010/main" val="851644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8C7B27-CD9D-4CD6-CD5E-F57C18357CD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BD28003-0953-0080-6A7E-24FDBBAB9E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24BCDF6-B4E8-A5DF-F113-5A02264847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9E00ABD-6580-1B27-7E13-C80EF3BF7F64}"/>
              </a:ext>
            </a:extLst>
          </p:cNvPr>
          <p:cNvSpPr>
            <a:spLocks noGrp="1"/>
          </p:cNvSpPr>
          <p:nvPr>
            <p:ph type="dt" sz="half" idx="10"/>
          </p:nvPr>
        </p:nvSpPr>
        <p:spPr/>
        <p:txBody>
          <a:bodyPr/>
          <a:lstStyle/>
          <a:p>
            <a:fld id="{9F220A4A-FFFB-480B-B249-9ABD371A953F}" type="datetimeFigureOut">
              <a:rPr lang="nl-NL" smtClean="0"/>
              <a:t>3-11-2023</a:t>
            </a:fld>
            <a:endParaRPr lang="nl-NL"/>
          </a:p>
        </p:txBody>
      </p:sp>
      <p:sp>
        <p:nvSpPr>
          <p:cNvPr id="6" name="Tijdelijke aanduiding voor voettekst 5">
            <a:extLst>
              <a:ext uri="{FF2B5EF4-FFF2-40B4-BE49-F238E27FC236}">
                <a16:creationId xmlns:a16="http://schemas.microsoft.com/office/drawing/2014/main" id="{312F261F-DF73-7643-028A-ABB5A83C19A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F469E92-5B99-DBAD-5BC7-A6ED898708EE}"/>
              </a:ext>
            </a:extLst>
          </p:cNvPr>
          <p:cNvSpPr>
            <a:spLocks noGrp="1"/>
          </p:cNvSpPr>
          <p:nvPr>
            <p:ph type="sldNum" sz="quarter" idx="12"/>
          </p:nvPr>
        </p:nvSpPr>
        <p:spPr/>
        <p:txBody>
          <a:bodyPr/>
          <a:lstStyle/>
          <a:p>
            <a:fld id="{7D473469-0BA9-41F9-809C-440C0A8ABB18}" type="slidenum">
              <a:rPr lang="nl-NL" smtClean="0"/>
              <a:t>‹nr.›</a:t>
            </a:fld>
            <a:endParaRPr lang="nl-NL"/>
          </a:p>
        </p:txBody>
      </p:sp>
    </p:spTree>
    <p:extLst>
      <p:ext uri="{BB962C8B-B14F-4D97-AF65-F5344CB8AC3E}">
        <p14:creationId xmlns:p14="http://schemas.microsoft.com/office/powerpoint/2010/main" val="34604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C3D2B12-B6A6-A97B-4148-750CF144EC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4E8035F-E92A-A5FC-DFC0-D301E3E5B9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B970BCD-0560-4E88-B0A9-F860EC759A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20A4A-FFFB-480B-B249-9ABD371A953F}" type="datetimeFigureOut">
              <a:rPr lang="nl-NL" smtClean="0"/>
              <a:t>3-11-2023</a:t>
            </a:fld>
            <a:endParaRPr lang="nl-NL"/>
          </a:p>
        </p:txBody>
      </p:sp>
      <p:sp>
        <p:nvSpPr>
          <p:cNvPr id="5" name="Tijdelijke aanduiding voor voettekst 4">
            <a:extLst>
              <a:ext uri="{FF2B5EF4-FFF2-40B4-BE49-F238E27FC236}">
                <a16:creationId xmlns:a16="http://schemas.microsoft.com/office/drawing/2014/main" id="{1FB524E1-02DE-964D-5543-201478E524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AD49FEE-5362-6F4F-4EAA-7FAE21A85B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473469-0BA9-41F9-809C-440C0A8ABB18}" type="slidenum">
              <a:rPr lang="nl-NL" smtClean="0"/>
              <a:t>‹nr.›</a:t>
            </a:fld>
            <a:endParaRPr lang="nl-NL"/>
          </a:p>
        </p:txBody>
      </p:sp>
    </p:spTree>
    <p:extLst>
      <p:ext uri="{BB962C8B-B14F-4D97-AF65-F5344CB8AC3E}">
        <p14:creationId xmlns:p14="http://schemas.microsoft.com/office/powerpoint/2010/main" val="2960479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B6538-0E31-A6E3-D3AE-C78A2A211D83}"/>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C1C59455-06BC-CCD0-5687-60F6ECF9D350}"/>
              </a:ext>
            </a:extLst>
          </p:cNvPr>
          <p:cNvSpPr>
            <a:spLocks noGrp="1"/>
          </p:cNvSpPr>
          <p:nvPr>
            <p:ph type="subTitle" idx="1"/>
          </p:nvPr>
        </p:nvSpPr>
        <p:spPr/>
        <p:txBody>
          <a:bodyPr/>
          <a:lstStyle/>
          <a:p>
            <a:endParaRPr lang="nl-NL"/>
          </a:p>
        </p:txBody>
      </p:sp>
      <p:pic>
        <p:nvPicPr>
          <p:cNvPr id="5" name="Afbeelding 4" descr="Afbeelding met kaart, tekst, atlas&#10;&#10;Automatisch gegenereerde beschrijving">
            <a:extLst>
              <a:ext uri="{FF2B5EF4-FFF2-40B4-BE49-F238E27FC236}">
                <a16:creationId xmlns:a16="http://schemas.microsoft.com/office/drawing/2014/main" id="{410B9F01-A0B2-A07C-889B-33993D5A6C79}"/>
              </a:ext>
            </a:extLst>
          </p:cNvPr>
          <p:cNvPicPr>
            <a:picLocks noChangeAspect="1"/>
          </p:cNvPicPr>
          <p:nvPr/>
        </p:nvPicPr>
        <p:blipFill rotWithShape="1">
          <a:blip r:embed="rId3">
            <a:extLst>
              <a:ext uri="{28A0092B-C50C-407E-A947-70E740481C1C}">
                <a14:useLocalDpi xmlns:a14="http://schemas.microsoft.com/office/drawing/2010/main" val="0"/>
              </a:ext>
            </a:extLst>
          </a:blip>
          <a:srcRect l="3978" t="18040" r="12251" b="26949"/>
          <a:stretch/>
        </p:blipFill>
        <p:spPr>
          <a:xfrm>
            <a:off x="1" y="1"/>
            <a:ext cx="12192000" cy="6858000"/>
          </a:xfrm>
          <a:prstGeom prst="rect">
            <a:avLst/>
          </a:prstGeom>
        </p:spPr>
      </p:pic>
      <p:sp>
        <p:nvSpPr>
          <p:cNvPr id="7" name="Tekstvak 6">
            <a:extLst>
              <a:ext uri="{FF2B5EF4-FFF2-40B4-BE49-F238E27FC236}">
                <a16:creationId xmlns:a16="http://schemas.microsoft.com/office/drawing/2014/main" id="{8EA406E1-CDDA-DB1B-37B0-A1F5BAFEF935}"/>
              </a:ext>
            </a:extLst>
          </p:cNvPr>
          <p:cNvSpPr txBox="1"/>
          <p:nvPr/>
        </p:nvSpPr>
        <p:spPr>
          <a:xfrm>
            <a:off x="0" y="4632325"/>
            <a:ext cx="12191999" cy="2369880"/>
          </a:xfrm>
          <a:prstGeom prst="rect">
            <a:avLst/>
          </a:prstGeom>
          <a:solidFill>
            <a:srgbClr val="3991B1"/>
          </a:solidFill>
        </p:spPr>
        <p:txBody>
          <a:bodyPr wrap="square">
            <a:spAutoFit/>
          </a:bodyPr>
          <a:lstStyle/>
          <a:p>
            <a:pPr algn="ctr" rtl="0">
              <a:spcBef>
                <a:spcPts val="0"/>
              </a:spcBef>
              <a:spcAft>
                <a:spcPts val="0"/>
              </a:spcAft>
            </a:pPr>
            <a:r>
              <a:rPr lang="nl-NL" sz="6000" b="1" i="0" u="none" strike="noStrike" dirty="0">
                <a:solidFill>
                  <a:schemeClr val="bg1"/>
                </a:solidFill>
                <a:effectLst/>
                <a:latin typeface="Arial" panose="020B0604020202020204" pitchFamily="34" charset="0"/>
                <a:cs typeface="Arial" panose="020B0604020202020204" pitchFamily="34" charset="0"/>
              </a:rPr>
              <a:t>Gouda Tijdmachine</a:t>
            </a:r>
            <a:endParaRPr lang="nl-NL" sz="6000" b="1" dirty="0">
              <a:solidFill>
                <a:schemeClr val="bg1"/>
              </a:solidFill>
              <a:effectLst/>
              <a:latin typeface="Arial" panose="020B0604020202020204" pitchFamily="34" charset="0"/>
              <a:cs typeface="Arial" panose="020B0604020202020204" pitchFamily="34" charset="0"/>
            </a:endParaRPr>
          </a:p>
          <a:p>
            <a:pPr algn="ctr" rtl="0">
              <a:spcBef>
                <a:spcPts val="0"/>
              </a:spcBef>
              <a:spcAft>
                <a:spcPts val="0"/>
              </a:spcAft>
            </a:pPr>
            <a:br>
              <a:rPr lang="nl-NL" sz="2000" b="0" dirty="0">
                <a:solidFill>
                  <a:schemeClr val="bg1"/>
                </a:solidFill>
                <a:effectLst/>
                <a:latin typeface="Arial" panose="020B0604020202020204" pitchFamily="34" charset="0"/>
                <a:cs typeface="Arial" panose="020B0604020202020204" pitchFamily="34" charset="0"/>
              </a:rPr>
            </a:br>
            <a:r>
              <a:rPr lang="nl-NL" sz="2300" b="0" i="0" u="none" strike="noStrike" dirty="0">
                <a:solidFill>
                  <a:schemeClr val="bg1"/>
                </a:solidFill>
                <a:effectLst/>
                <a:latin typeface="Arial" panose="020B0604020202020204" pitchFamily="34" charset="0"/>
                <a:cs typeface="Arial" panose="020B0604020202020204" pitchFamily="34" charset="0"/>
              </a:rPr>
              <a:t>Peter Kuppen</a:t>
            </a:r>
            <a:endParaRPr lang="nl-NL" sz="2300" b="0" dirty="0">
              <a:solidFill>
                <a:schemeClr val="bg1"/>
              </a:solidFill>
              <a:effectLst/>
              <a:latin typeface="Arial" panose="020B0604020202020204" pitchFamily="34" charset="0"/>
              <a:cs typeface="Arial" panose="020B0604020202020204" pitchFamily="34" charset="0"/>
            </a:endParaRPr>
          </a:p>
          <a:p>
            <a:br>
              <a:rPr lang="nl-NL" sz="2000" dirty="0">
                <a:solidFill>
                  <a:schemeClr val="bg1"/>
                </a:solidFill>
                <a:latin typeface="Arial" panose="020B0604020202020204" pitchFamily="34" charset="0"/>
                <a:cs typeface="Arial" panose="020B0604020202020204" pitchFamily="34" charset="0"/>
              </a:rPr>
            </a:br>
            <a:endParaRPr lang="nl-NL"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338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D78DFED-714C-AC9F-CF66-29341A5184B0}"/>
              </a:ext>
            </a:extLst>
          </p:cNvPr>
          <p:cNvPicPr>
            <a:picLocks noChangeAspect="1"/>
          </p:cNvPicPr>
          <p:nvPr/>
        </p:nvPicPr>
        <p:blipFill rotWithShape="1">
          <a:blip r:embed="rId3"/>
          <a:srcRect l="3307" t="3674" r="8530" b="8163"/>
          <a:stretch/>
        </p:blipFill>
        <p:spPr>
          <a:xfrm>
            <a:off x="1" y="0"/>
            <a:ext cx="12192000" cy="6858000"/>
          </a:xfrm>
          <a:prstGeom prst="rect">
            <a:avLst/>
          </a:prstGeom>
        </p:spPr>
      </p:pic>
      <p:sp>
        <p:nvSpPr>
          <p:cNvPr id="7" name="Tekstvak 6">
            <a:extLst>
              <a:ext uri="{FF2B5EF4-FFF2-40B4-BE49-F238E27FC236}">
                <a16:creationId xmlns:a16="http://schemas.microsoft.com/office/drawing/2014/main" id="{CB66597C-0AAD-4EFD-5363-6CF3A45EB8C2}"/>
              </a:ext>
            </a:extLst>
          </p:cNvPr>
          <p:cNvSpPr txBox="1"/>
          <p:nvPr/>
        </p:nvSpPr>
        <p:spPr>
          <a:xfrm>
            <a:off x="10894787" y="142481"/>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1832</a:t>
            </a:r>
          </a:p>
        </p:txBody>
      </p:sp>
    </p:spTree>
    <p:extLst>
      <p:ext uri="{BB962C8B-B14F-4D97-AF65-F5344CB8AC3E}">
        <p14:creationId xmlns:p14="http://schemas.microsoft.com/office/powerpoint/2010/main" val="175263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B8755E40-CD48-2C5E-956D-01561BD10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4639533E-F0B5-989F-ADC5-06DD0F21F7AE}"/>
              </a:ext>
            </a:extLst>
          </p:cNvPr>
          <p:cNvSpPr txBox="1"/>
          <p:nvPr/>
        </p:nvSpPr>
        <p:spPr>
          <a:xfrm>
            <a:off x="9675587" y="340601"/>
            <a:ext cx="2141933"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1314-1832</a:t>
            </a:r>
          </a:p>
        </p:txBody>
      </p:sp>
    </p:spTree>
    <p:extLst>
      <p:ext uri="{BB962C8B-B14F-4D97-AF65-F5344CB8AC3E}">
        <p14:creationId xmlns:p14="http://schemas.microsoft.com/office/powerpoint/2010/main" val="13681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9F28A667-AB05-B990-0F52-448AD1BB82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44" b="434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421145F3-561B-7ADF-5770-4779A7AD74B4}"/>
              </a:ext>
            </a:extLst>
          </p:cNvPr>
          <p:cNvSpPr txBox="1"/>
          <p:nvPr/>
        </p:nvSpPr>
        <p:spPr>
          <a:xfrm>
            <a:off x="9675587" y="340601"/>
            <a:ext cx="2141933"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1597-1614</a:t>
            </a:r>
          </a:p>
        </p:txBody>
      </p:sp>
    </p:spTree>
    <p:extLst>
      <p:ext uri="{BB962C8B-B14F-4D97-AF65-F5344CB8AC3E}">
        <p14:creationId xmlns:p14="http://schemas.microsoft.com/office/powerpoint/2010/main" val="81712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handschrift, document, notitieblok&#10;&#10;Automatisch gegenereerde beschrijving">
            <a:extLst>
              <a:ext uri="{FF2B5EF4-FFF2-40B4-BE49-F238E27FC236}">
                <a16:creationId xmlns:a16="http://schemas.microsoft.com/office/drawing/2014/main" id="{1B213837-542A-E845-C4F3-5E0E8F16A64B}"/>
              </a:ext>
            </a:extLst>
          </p:cNvPr>
          <p:cNvPicPr>
            <a:picLocks noChangeAspect="1"/>
          </p:cNvPicPr>
          <p:nvPr/>
        </p:nvPicPr>
        <p:blipFill rotWithShape="1">
          <a:blip r:embed="rId3">
            <a:extLst>
              <a:ext uri="{28A0092B-C50C-407E-A947-70E740481C1C}">
                <a14:useLocalDpi xmlns:a14="http://schemas.microsoft.com/office/drawing/2010/main" val="0"/>
              </a:ext>
            </a:extLst>
          </a:blip>
          <a:srcRect b="30308"/>
          <a:stretch/>
        </p:blipFill>
        <p:spPr>
          <a:xfrm>
            <a:off x="0" y="0"/>
            <a:ext cx="12192000" cy="6858000"/>
          </a:xfrm>
          <a:prstGeom prst="rect">
            <a:avLst/>
          </a:prstGeom>
        </p:spPr>
      </p:pic>
      <p:sp>
        <p:nvSpPr>
          <p:cNvPr id="5" name="Tekstvak 4">
            <a:extLst>
              <a:ext uri="{FF2B5EF4-FFF2-40B4-BE49-F238E27FC236}">
                <a16:creationId xmlns:a16="http://schemas.microsoft.com/office/drawing/2014/main" id="{8D5B61EC-E2DC-7151-46F4-229D52E05608}"/>
              </a:ext>
            </a:extLst>
          </p:cNvPr>
          <p:cNvSpPr txBox="1"/>
          <p:nvPr/>
        </p:nvSpPr>
        <p:spPr>
          <a:xfrm>
            <a:off x="9675587" y="340601"/>
            <a:ext cx="2141933"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1850-1860</a:t>
            </a:r>
          </a:p>
        </p:txBody>
      </p:sp>
    </p:spTree>
    <p:extLst>
      <p:ext uri="{BB962C8B-B14F-4D97-AF65-F5344CB8AC3E}">
        <p14:creationId xmlns:p14="http://schemas.microsoft.com/office/powerpoint/2010/main" val="364208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a:extLst>
              <a:ext uri="{FF2B5EF4-FFF2-40B4-BE49-F238E27FC236}">
                <a16:creationId xmlns:a16="http://schemas.microsoft.com/office/drawing/2014/main" id="{C8D5EFE3-5F81-3072-FFB9-50653E6992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51" b="587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a:extLst>
              <a:ext uri="{FF2B5EF4-FFF2-40B4-BE49-F238E27FC236}">
                <a16:creationId xmlns:a16="http://schemas.microsoft.com/office/drawing/2014/main" id="{D1917989-5B0A-9749-9930-6DB0B97B3CFF}"/>
              </a:ext>
            </a:extLst>
          </p:cNvPr>
          <p:cNvSpPr/>
          <p:nvPr/>
        </p:nvSpPr>
        <p:spPr>
          <a:xfrm>
            <a:off x="5999117" y="0"/>
            <a:ext cx="193766"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0234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a:extLst>
              <a:ext uri="{FF2B5EF4-FFF2-40B4-BE49-F238E27FC236}">
                <a16:creationId xmlns:a16="http://schemas.microsoft.com/office/drawing/2014/main" id="{2F3B0354-A617-6248-05BE-490A88CF20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94" r="15864"/>
          <a:stretch/>
        </p:blipFill>
        <p:spPr bwMode="auto">
          <a:xfrm>
            <a:off x="5853914" y="0"/>
            <a:ext cx="631029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6B307297-5704-BDED-E733-0196FA0DAE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661"/>
          <a:stretch/>
        </p:blipFill>
        <p:spPr bwMode="auto">
          <a:xfrm>
            <a:off x="27789" y="0"/>
            <a:ext cx="6110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5206D276-1AA0-8A82-14B2-D738A204C09F}"/>
              </a:ext>
            </a:extLst>
          </p:cNvPr>
          <p:cNvSpPr/>
          <p:nvPr/>
        </p:nvSpPr>
        <p:spPr>
          <a:xfrm>
            <a:off x="5999117" y="0"/>
            <a:ext cx="193766"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1195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EE47FDA5-4AA6-39E6-3239-018F74B5A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51"/>
            <a:ext cx="12192000" cy="6882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54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B6538-0E31-A6E3-D3AE-C78A2A211D83}"/>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C1C59455-06BC-CCD0-5687-60F6ECF9D350}"/>
              </a:ext>
            </a:extLst>
          </p:cNvPr>
          <p:cNvSpPr>
            <a:spLocks noGrp="1"/>
          </p:cNvSpPr>
          <p:nvPr>
            <p:ph type="subTitle" idx="1"/>
          </p:nvPr>
        </p:nvSpPr>
        <p:spPr/>
        <p:txBody>
          <a:bodyPr/>
          <a:lstStyle/>
          <a:p>
            <a:endParaRPr lang="nl-NL"/>
          </a:p>
        </p:txBody>
      </p:sp>
      <p:pic>
        <p:nvPicPr>
          <p:cNvPr id="5" name="Afbeelding 4" descr="Afbeelding met kaart, tekst, atlas&#10;&#10;Automatisch gegenereerde beschrijving">
            <a:extLst>
              <a:ext uri="{FF2B5EF4-FFF2-40B4-BE49-F238E27FC236}">
                <a16:creationId xmlns:a16="http://schemas.microsoft.com/office/drawing/2014/main" id="{410B9F01-A0B2-A07C-889B-33993D5A6C79}"/>
              </a:ext>
            </a:extLst>
          </p:cNvPr>
          <p:cNvPicPr>
            <a:picLocks noChangeAspect="1"/>
          </p:cNvPicPr>
          <p:nvPr/>
        </p:nvPicPr>
        <p:blipFill rotWithShape="1">
          <a:blip r:embed="rId3">
            <a:extLst>
              <a:ext uri="{28A0092B-C50C-407E-A947-70E740481C1C}">
                <a14:useLocalDpi xmlns:a14="http://schemas.microsoft.com/office/drawing/2010/main" val="0"/>
              </a:ext>
            </a:extLst>
          </a:blip>
          <a:srcRect l="3978" t="18040" r="12251" b="26949"/>
          <a:stretch/>
        </p:blipFill>
        <p:spPr>
          <a:xfrm>
            <a:off x="1" y="1"/>
            <a:ext cx="12192000" cy="6858000"/>
          </a:xfrm>
          <a:prstGeom prst="rect">
            <a:avLst/>
          </a:prstGeom>
        </p:spPr>
      </p:pic>
      <p:sp>
        <p:nvSpPr>
          <p:cNvPr id="7" name="Tekstvak 6">
            <a:extLst>
              <a:ext uri="{FF2B5EF4-FFF2-40B4-BE49-F238E27FC236}">
                <a16:creationId xmlns:a16="http://schemas.microsoft.com/office/drawing/2014/main" id="{8EA406E1-CDDA-DB1B-37B0-A1F5BAFEF935}"/>
              </a:ext>
            </a:extLst>
          </p:cNvPr>
          <p:cNvSpPr txBox="1"/>
          <p:nvPr/>
        </p:nvSpPr>
        <p:spPr>
          <a:xfrm>
            <a:off x="1" y="1186564"/>
            <a:ext cx="12191999" cy="938719"/>
          </a:xfrm>
          <a:prstGeom prst="rect">
            <a:avLst/>
          </a:prstGeom>
          <a:solidFill>
            <a:srgbClr val="3991B1"/>
          </a:solidFill>
        </p:spPr>
        <p:txBody>
          <a:bodyPr wrap="square" anchor="ctr">
            <a:spAutoFit/>
          </a:bodyPr>
          <a:lstStyle/>
          <a:p>
            <a:pPr algn="ctr" rtl="0"/>
            <a:endParaRPr lang="nl-NL" sz="1100" b="1" i="0" u="none" strike="noStrike" dirty="0">
              <a:solidFill>
                <a:schemeClr val="bg1"/>
              </a:solidFill>
              <a:effectLst/>
              <a:latin typeface="Arial" panose="020B0604020202020204" pitchFamily="34" charset="0"/>
              <a:cs typeface="Arial" panose="020B0604020202020204" pitchFamily="34" charset="0"/>
            </a:endParaRPr>
          </a:p>
          <a:p>
            <a:pPr algn="ctr" rtl="0"/>
            <a:r>
              <a:rPr lang="nl-NL" sz="4400" b="1" i="0" u="none" strike="noStrike" dirty="0">
                <a:solidFill>
                  <a:schemeClr val="bg1"/>
                </a:solidFill>
                <a:effectLst/>
                <a:latin typeface="Arial" panose="020B0604020202020204" pitchFamily="34" charset="0"/>
                <a:cs typeface="Arial" panose="020B0604020202020204" pitchFamily="34" charset="0"/>
              </a:rPr>
              <a:t>Digitalisering</a:t>
            </a:r>
            <a:endParaRPr lang="nl-NL" sz="1400" dirty="0">
              <a:solidFill>
                <a:schemeClr val="bg1"/>
              </a:solidFill>
              <a:latin typeface="Arial" panose="020B0604020202020204" pitchFamily="34" charset="0"/>
              <a:cs typeface="Arial" panose="020B0604020202020204" pitchFamily="34" charset="0"/>
            </a:endParaRPr>
          </a:p>
        </p:txBody>
      </p:sp>
      <p:sp>
        <p:nvSpPr>
          <p:cNvPr id="6" name="Tekstvak 5">
            <a:extLst>
              <a:ext uri="{FF2B5EF4-FFF2-40B4-BE49-F238E27FC236}">
                <a16:creationId xmlns:a16="http://schemas.microsoft.com/office/drawing/2014/main" id="{C9C61922-14A2-6099-CC67-2CB0594BE067}"/>
              </a:ext>
            </a:extLst>
          </p:cNvPr>
          <p:cNvSpPr txBox="1"/>
          <p:nvPr/>
        </p:nvSpPr>
        <p:spPr>
          <a:xfrm>
            <a:off x="-1" y="3117030"/>
            <a:ext cx="12191999" cy="769441"/>
          </a:xfrm>
          <a:prstGeom prst="rect">
            <a:avLst/>
          </a:prstGeom>
          <a:solidFill>
            <a:srgbClr val="3991B1"/>
          </a:solidFill>
        </p:spPr>
        <p:txBody>
          <a:bodyPr wrap="square" anchor="ctr">
            <a:spAutoFit/>
          </a:bodyPr>
          <a:lstStyle/>
          <a:p>
            <a:pPr algn="ctr" rtl="0"/>
            <a:r>
              <a:rPr lang="nl-NL" sz="4400" b="1" i="0" u="none" strike="noStrike" dirty="0" err="1">
                <a:solidFill>
                  <a:schemeClr val="bg1"/>
                </a:solidFill>
                <a:effectLst/>
                <a:latin typeface="Arial" panose="020B0604020202020204" pitchFamily="34" charset="0"/>
                <a:cs typeface="Arial" panose="020B0604020202020204" pitchFamily="34" charset="0"/>
              </a:rPr>
              <a:t>Linked</a:t>
            </a:r>
            <a:r>
              <a:rPr lang="nl-NL" sz="4400" b="1" i="0" u="none" strike="noStrike" dirty="0">
                <a:solidFill>
                  <a:schemeClr val="bg1"/>
                </a:solidFill>
                <a:effectLst/>
                <a:latin typeface="Arial" panose="020B0604020202020204" pitchFamily="34" charset="0"/>
                <a:cs typeface="Arial" panose="020B0604020202020204" pitchFamily="34" charset="0"/>
              </a:rPr>
              <a:t> Open Data</a:t>
            </a:r>
            <a:endParaRPr lang="nl-NL" sz="4400" dirty="0">
              <a:solidFill>
                <a:schemeClr val="bg1"/>
              </a:solidFill>
              <a:latin typeface="Arial" panose="020B0604020202020204" pitchFamily="34" charset="0"/>
              <a:cs typeface="Arial" panose="020B0604020202020204" pitchFamily="34" charset="0"/>
            </a:endParaRPr>
          </a:p>
        </p:txBody>
      </p:sp>
      <p:sp>
        <p:nvSpPr>
          <p:cNvPr id="8" name="Tekstvak 7">
            <a:extLst>
              <a:ext uri="{FF2B5EF4-FFF2-40B4-BE49-F238E27FC236}">
                <a16:creationId xmlns:a16="http://schemas.microsoft.com/office/drawing/2014/main" id="{9BF07FBC-FFDB-7125-5D02-34554709F762}"/>
              </a:ext>
            </a:extLst>
          </p:cNvPr>
          <p:cNvSpPr txBox="1"/>
          <p:nvPr/>
        </p:nvSpPr>
        <p:spPr>
          <a:xfrm>
            <a:off x="0" y="4878219"/>
            <a:ext cx="12191999" cy="938719"/>
          </a:xfrm>
          <a:prstGeom prst="rect">
            <a:avLst/>
          </a:prstGeom>
          <a:solidFill>
            <a:srgbClr val="3991B1"/>
          </a:solidFill>
        </p:spPr>
        <p:txBody>
          <a:bodyPr wrap="square" anchor="ctr">
            <a:spAutoFit/>
          </a:bodyPr>
          <a:lstStyle/>
          <a:p>
            <a:pPr algn="ctr" rtl="0"/>
            <a:endParaRPr lang="nl-NL" sz="1100" b="1" i="0" u="none" strike="noStrike" dirty="0">
              <a:solidFill>
                <a:schemeClr val="bg1"/>
              </a:solidFill>
              <a:effectLst/>
              <a:latin typeface="Arial" panose="020B0604020202020204" pitchFamily="34" charset="0"/>
              <a:cs typeface="Arial" panose="020B0604020202020204" pitchFamily="34" charset="0"/>
            </a:endParaRPr>
          </a:p>
          <a:p>
            <a:pPr algn="ctr" rtl="0"/>
            <a:r>
              <a:rPr lang="nl-NL" sz="4400" b="1" dirty="0">
                <a:solidFill>
                  <a:schemeClr val="bg1"/>
                </a:solidFill>
                <a:latin typeface="Arial" panose="020B0604020202020204" pitchFamily="34" charset="0"/>
                <a:cs typeface="Arial" panose="020B0604020202020204" pitchFamily="34" charset="0"/>
              </a:rPr>
              <a:t>Onderzoek &amp; producten</a:t>
            </a:r>
            <a:endParaRPr lang="nl-NL" sz="1400" dirty="0">
              <a:solidFill>
                <a:schemeClr val="bg1"/>
              </a:solidFill>
              <a:latin typeface="Arial" panose="020B0604020202020204" pitchFamily="34" charset="0"/>
              <a:cs typeface="Arial" panose="020B0604020202020204" pitchFamily="34" charset="0"/>
            </a:endParaRPr>
          </a:p>
        </p:txBody>
      </p:sp>
      <p:sp>
        <p:nvSpPr>
          <p:cNvPr id="10" name="Pijl: omlaag 9">
            <a:extLst>
              <a:ext uri="{FF2B5EF4-FFF2-40B4-BE49-F238E27FC236}">
                <a16:creationId xmlns:a16="http://schemas.microsoft.com/office/drawing/2014/main" id="{C2591C74-A3EB-9E0B-3A05-82B96B48D956}"/>
              </a:ext>
            </a:extLst>
          </p:cNvPr>
          <p:cNvSpPr/>
          <p:nvPr/>
        </p:nvSpPr>
        <p:spPr>
          <a:xfrm>
            <a:off x="5699758" y="2217358"/>
            <a:ext cx="792480" cy="767398"/>
          </a:xfrm>
          <a:prstGeom prst="downArrow">
            <a:avLst/>
          </a:prstGeom>
          <a:solidFill>
            <a:schemeClr val="bg1"/>
          </a:solidFill>
          <a:ln>
            <a:solidFill>
              <a:srgbClr val="3991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Pijl: omlaag 10">
            <a:extLst>
              <a:ext uri="{FF2B5EF4-FFF2-40B4-BE49-F238E27FC236}">
                <a16:creationId xmlns:a16="http://schemas.microsoft.com/office/drawing/2014/main" id="{8A2123B0-F6B0-0F08-0434-DA0EBE759678}"/>
              </a:ext>
            </a:extLst>
          </p:cNvPr>
          <p:cNvSpPr/>
          <p:nvPr/>
        </p:nvSpPr>
        <p:spPr>
          <a:xfrm>
            <a:off x="5699758" y="4046220"/>
            <a:ext cx="792480" cy="767398"/>
          </a:xfrm>
          <a:prstGeom prst="downArrow">
            <a:avLst/>
          </a:prstGeom>
          <a:solidFill>
            <a:schemeClr val="bg1"/>
          </a:solidFill>
          <a:ln>
            <a:solidFill>
              <a:srgbClr val="3991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924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B6538-0E31-A6E3-D3AE-C78A2A211D83}"/>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C1C59455-06BC-CCD0-5687-60F6ECF9D350}"/>
              </a:ext>
            </a:extLst>
          </p:cNvPr>
          <p:cNvSpPr>
            <a:spLocks noGrp="1"/>
          </p:cNvSpPr>
          <p:nvPr>
            <p:ph type="subTitle" idx="1"/>
          </p:nvPr>
        </p:nvSpPr>
        <p:spPr/>
        <p:txBody>
          <a:bodyPr/>
          <a:lstStyle/>
          <a:p>
            <a:endParaRPr lang="nl-NL"/>
          </a:p>
        </p:txBody>
      </p:sp>
      <p:pic>
        <p:nvPicPr>
          <p:cNvPr id="5" name="Afbeelding 4" descr="Afbeelding met kaart, tekst, atlas&#10;&#10;Automatisch gegenereerde beschrijving">
            <a:extLst>
              <a:ext uri="{FF2B5EF4-FFF2-40B4-BE49-F238E27FC236}">
                <a16:creationId xmlns:a16="http://schemas.microsoft.com/office/drawing/2014/main" id="{410B9F01-A0B2-A07C-889B-33993D5A6C79}"/>
              </a:ext>
            </a:extLst>
          </p:cNvPr>
          <p:cNvPicPr>
            <a:picLocks noChangeAspect="1"/>
          </p:cNvPicPr>
          <p:nvPr/>
        </p:nvPicPr>
        <p:blipFill rotWithShape="1">
          <a:blip r:embed="rId3">
            <a:extLst>
              <a:ext uri="{28A0092B-C50C-407E-A947-70E740481C1C}">
                <a14:useLocalDpi xmlns:a14="http://schemas.microsoft.com/office/drawing/2010/main" val="0"/>
              </a:ext>
            </a:extLst>
          </a:blip>
          <a:srcRect l="3978" t="18040" r="12251" b="26949"/>
          <a:stretch/>
        </p:blipFill>
        <p:spPr>
          <a:xfrm>
            <a:off x="1" y="1"/>
            <a:ext cx="12192000" cy="6858000"/>
          </a:xfrm>
          <a:prstGeom prst="rect">
            <a:avLst/>
          </a:prstGeom>
        </p:spPr>
      </p:pic>
      <p:sp>
        <p:nvSpPr>
          <p:cNvPr id="7" name="Tekstvak 6">
            <a:extLst>
              <a:ext uri="{FF2B5EF4-FFF2-40B4-BE49-F238E27FC236}">
                <a16:creationId xmlns:a16="http://schemas.microsoft.com/office/drawing/2014/main" id="{8EA406E1-CDDA-DB1B-37B0-A1F5BAFEF935}"/>
              </a:ext>
            </a:extLst>
          </p:cNvPr>
          <p:cNvSpPr txBox="1"/>
          <p:nvPr/>
        </p:nvSpPr>
        <p:spPr>
          <a:xfrm>
            <a:off x="-1" y="960119"/>
            <a:ext cx="12191999" cy="1631216"/>
          </a:xfrm>
          <a:prstGeom prst="rect">
            <a:avLst/>
          </a:prstGeom>
          <a:solidFill>
            <a:srgbClr val="3991B1"/>
          </a:solidFill>
        </p:spPr>
        <p:txBody>
          <a:bodyPr wrap="square" anchor="ctr">
            <a:spAutoFit/>
          </a:bodyPr>
          <a:lstStyle/>
          <a:p>
            <a:pPr algn="ctr" rtl="0"/>
            <a:endParaRPr lang="nl-NL" sz="1600" b="1" i="0" u="none" strike="noStrike" dirty="0">
              <a:solidFill>
                <a:schemeClr val="bg1"/>
              </a:solidFill>
              <a:effectLst/>
              <a:latin typeface="Arial" panose="020B0604020202020204" pitchFamily="34" charset="0"/>
              <a:cs typeface="Arial" panose="020B0604020202020204" pitchFamily="34" charset="0"/>
            </a:endParaRPr>
          </a:p>
          <a:p>
            <a:pPr algn="ctr" rtl="0"/>
            <a:r>
              <a:rPr lang="nl-NL" sz="6000" b="1" i="0" u="none" strike="noStrike" dirty="0">
                <a:solidFill>
                  <a:schemeClr val="bg1"/>
                </a:solidFill>
                <a:effectLst/>
                <a:latin typeface="Arial" panose="020B0604020202020204" pitchFamily="34" charset="0"/>
                <a:cs typeface="Arial" panose="020B0604020202020204" pitchFamily="34" charset="0"/>
              </a:rPr>
              <a:t>www.goudatijdmachine.nl</a:t>
            </a:r>
          </a:p>
          <a:p>
            <a:pPr algn="ctr" rtl="0"/>
            <a:endParaRPr lang="nl-NL" sz="2000" dirty="0">
              <a:solidFill>
                <a:schemeClr val="bg1"/>
              </a:solidFill>
              <a:latin typeface="Arial" panose="020B0604020202020204" pitchFamily="34" charset="0"/>
              <a:cs typeface="Arial" panose="020B0604020202020204" pitchFamily="34" charset="0"/>
            </a:endParaRPr>
          </a:p>
        </p:txBody>
      </p:sp>
      <p:pic>
        <p:nvPicPr>
          <p:cNvPr id="14338" name="Picture 2" descr="Gouda Tijdmachine">
            <a:extLst>
              <a:ext uri="{FF2B5EF4-FFF2-40B4-BE49-F238E27FC236}">
                <a16:creationId xmlns:a16="http://schemas.microsoft.com/office/drawing/2014/main" id="{648D3A2E-8BDF-D506-A71E-6FF689FA16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4923" y="3501913"/>
            <a:ext cx="1962150"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00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B6538-0E31-A6E3-D3AE-C78A2A211D83}"/>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C1C59455-06BC-CCD0-5687-60F6ECF9D350}"/>
              </a:ext>
            </a:extLst>
          </p:cNvPr>
          <p:cNvSpPr>
            <a:spLocks noGrp="1"/>
          </p:cNvSpPr>
          <p:nvPr>
            <p:ph type="subTitle" idx="1"/>
          </p:nvPr>
        </p:nvSpPr>
        <p:spPr/>
        <p:txBody>
          <a:bodyPr/>
          <a:lstStyle/>
          <a:p>
            <a:endParaRPr lang="nl-NL"/>
          </a:p>
        </p:txBody>
      </p:sp>
      <p:pic>
        <p:nvPicPr>
          <p:cNvPr id="5" name="Afbeelding 4" descr="Afbeelding met kaart, tekst, atlas&#10;&#10;Automatisch gegenereerde beschrijving">
            <a:extLst>
              <a:ext uri="{FF2B5EF4-FFF2-40B4-BE49-F238E27FC236}">
                <a16:creationId xmlns:a16="http://schemas.microsoft.com/office/drawing/2014/main" id="{410B9F01-A0B2-A07C-889B-33993D5A6C79}"/>
              </a:ext>
            </a:extLst>
          </p:cNvPr>
          <p:cNvPicPr>
            <a:picLocks noChangeAspect="1"/>
          </p:cNvPicPr>
          <p:nvPr/>
        </p:nvPicPr>
        <p:blipFill rotWithShape="1">
          <a:blip r:embed="rId3">
            <a:extLst>
              <a:ext uri="{28A0092B-C50C-407E-A947-70E740481C1C}">
                <a14:useLocalDpi xmlns:a14="http://schemas.microsoft.com/office/drawing/2010/main" val="0"/>
              </a:ext>
            </a:extLst>
          </a:blip>
          <a:srcRect l="3978" t="18040" r="12251" b="26949"/>
          <a:stretch/>
        </p:blipFill>
        <p:spPr>
          <a:xfrm>
            <a:off x="1" y="1"/>
            <a:ext cx="12192000" cy="6858000"/>
          </a:xfrm>
          <a:prstGeom prst="rect">
            <a:avLst/>
          </a:prstGeom>
        </p:spPr>
      </p:pic>
      <p:sp>
        <p:nvSpPr>
          <p:cNvPr id="7" name="Tekstvak 6">
            <a:extLst>
              <a:ext uri="{FF2B5EF4-FFF2-40B4-BE49-F238E27FC236}">
                <a16:creationId xmlns:a16="http://schemas.microsoft.com/office/drawing/2014/main" id="{8EA406E1-CDDA-DB1B-37B0-A1F5BAFEF935}"/>
              </a:ext>
            </a:extLst>
          </p:cNvPr>
          <p:cNvSpPr txBox="1"/>
          <p:nvPr/>
        </p:nvSpPr>
        <p:spPr>
          <a:xfrm>
            <a:off x="0" y="4632325"/>
            <a:ext cx="12191999" cy="2308324"/>
          </a:xfrm>
          <a:prstGeom prst="rect">
            <a:avLst/>
          </a:prstGeom>
          <a:solidFill>
            <a:srgbClr val="3991B1"/>
          </a:solidFill>
        </p:spPr>
        <p:txBody>
          <a:bodyPr wrap="square">
            <a:spAutoFit/>
          </a:bodyPr>
          <a:lstStyle/>
          <a:p>
            <a:pPr algn="ctr" rtl="0">
              <a:spcBef>
                <a:spcPts val="0"/>
              </a:spcBef>
              <a:spcAft>
                <a:spcPts val="0"/>
              </a:spcAft>
            </a:pPr>
            <a:r>
              <a:rPr lang="nl-NL" sz="6000" b="1" i="0" u="none" strike="noStrike" dirty="0">
                <a:solidFill>
                  <a:schemeClr val="bg1"/>
                </a:solidFill>
                <a:effectLst/>
                <a:latin typeface="Arial" panose="020B0604020202020204" pitchFamily="34" charset="0"/>
                <a:cs typeface="Arial" panose="020B0604020202020204" pitchFamily="34" charset="0"/>
              </a:rPr>
              <a:t>Gouda Tijdmachine</a:t>
            </a:r>
            <a:endParaRPr lang="nl-NL" sz="6000" b="1" dirty="0">
              <a:solidFill>
                <a:schemeClr val="bg1"/>
              </a:solidFill>
              <a:effectLst/>
              <a:latin typeface="Arial" panose="020B0604020202020204" pitchFamily="34" charset="0"/>
              <a:cs typeface="Arial" panose="020B0604020202020204" pitchFamily="34" charset="0"/>
            </a:endParaRPr>
          </a:p>
          <a:p>
            <a:pPr algn="ctr" rtl="0">
              <a:spcBef>
                <a:spcPts val="0"/>
              </a:spcBef>
              <a:spcAft>
                <a:spcPts val="0"/>
              </a:spcAft>
            </a:pPr>
            <a:br>
              <a:rPr lang="nl-NL" sz="2000" b="0" dirty="0">
                <a:solidFill>
                  <a:schemeClr val="bg1"/>
                </a:solidFill>
                <a:effectLst/>
                <a:latin typeface="Arial" panose="020B0604020202020204" pitchFamily="34" charset="0"/>
                <a:cs typeface="Arial" panose="020B0604020202020204" pitchFamily="34" charset="0"/>
              </a:rPr>
            </a:br>
            <a:r>
              <a:rPr lang="nl-NL" sz="2300" b="0" i="0" u="none" strike="noStrike" dirty="0">
                <a:solidFill>
                  <a:schemeClr val="bg1"/>
                </a:solidFill>
                <a:effectLst/>
                <a:latin typeface="Arial" panose="020B0604020202020204" pitchFamily="34" charset="0"/>
                <a:cs typeface="Arial" panose="020B0604020202020204" pitchFamily="34" charset="0"/>
              </a:rPr>
              <a:t>Historische vereniging Die Goude – Streekarchief Midden-Holland</a:t>
            </a:r>
            <a:endParaRPr lang="nl-NL" sz="2300" b="0" dirty="0">
              <a:solidFill>
                <a:schemeClr val="bg1"/>
              </a:solidFill>
              <a:effectLst/>
              <a:latin typeface="Arial" panose="020B0604020202020204" pitchFamily="34" charset="0"/>
              <a:cs typeface="Arial" panose="020B0604020202020204" pitchFamily="34" charset="0"/>
            </a:endParaRPr>
          </a:p>
          <a:p>
            <a:br>
              <a:rPr lang="nl-NL" sz="2000" dirty="0">
                <a:solidFill>
                  <a:schemeClr val="bg1"/>
                </a:solidFill>
                <a:latin typeface="Arial" panose="020B0604020202020204" pitchFamily="34" charset="0"/>
                <a:cs typeface="Arial" panose="020B0604020202020204" pitchFamily="34" charset="0"/>
              </a:rPr>
            </a:br>
            <a:endParaRPr lang="nl-NL" sz="2000" dirty="0">
              <a:solidFill>
                <a:schemeClr val="bg1"/>
              </a:solidFill>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DE449984-CAEC-C93C-B438-935C48CED809}"/>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8206" y="4933917"/>
            <a:ext cx="1662438" cy="166243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ep 9">
            <a:extLst>
              <a:ext uri="{FF2B5EF4-FFF2-40B4-BE49-F238E27FC236}">
                <a16:creationId xmlns:a16="http://schemas.microsoft.com/office/drawing/2014/main" id="{3566233C-97CB-EA54-99C2-17BBD5370D72}"/>
              </a:ext>
            </a:extLst>
          </p:cNvPr>
          <p:cNvGrpSpPr/>
          <p:nvPr/>
        </p:nvGrpSpPr>
        <p:grpSpPr>
          <a:xfrm>
            <a:off x="10454640" y="4940593"/>
            <a:ext cx="1371600" cy="1590088"/>
            <a:chOff x="7612108" y="3200971"/>
            <a:chExt cx="1554480" cy="1721437"/>
          </a:xfrm>
        </p:grpSpPr>
        <p:sp>
          <p:nvSpPr>
            <p:cNvPr id="9" name="Vrije vorm: vorm 8">
              <a:extLst>
                <a:ext uri="{FF2B5EF4-FFF2-40B4-BE49-F238E27FC236}">
                  <a16:creationId xmlns:a16="http://schemas.microsoft.com/office/drawing/2014/main" id="{F4B1D3C7-A76F-8436-9CDE-C3C8D891C700}"/>
                </a:ext>
              </a:extLst>
            </p:cNvPr>
            <p:cNvSpPr/>
            <p:nvPr/>
          </p:nvSpPr>
          <p:spPr>
            <a:xfrm>
              <a:off x="7979229" y="3385457"/>
              <a:ext cx="925285" cy="979714"/>
            </a:xfrm>
            <a:custGeom>
              <a:avLst/>
              <a:gdLst>
                <a:gd name="connsiteX0" fmla="*/ 65314 w 925285"/>
                <a:gd name="connsiteY0" fmla="*/ 65314 h 979714"/>
                <a:gd name="connsiteX1" fmla="*/ 359228 w 925285"/>
                <a:gd name="connsiteY1" fmla="*/ 10886 h 979714"/>
                <a:gd name="connsiteX2" fmla="*/ 707571 w 925285"/>
                <a:gd name="connsiteY2" fmla="*/ 0 h 979714"/>
                <a:gd name="connsiteX3" fmla="*/ 925285 w 925285"/>
                <a:gd name="connsiteY3" fmla="*/ 979714 h 979714"/>
                <a:gd name="connsiteX4" fmla="*/ 0 w 925285"/>
                <a:gd name="connsiteY4" fmla="*/ 881743 h 979714"/>
                <a:gd name="connsiteX5" fmla="*/ 65314 w 925285"/>
                <a:gd name="connsiteY5" fmla="*/ 65314 h 97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285" h="979714">
                  <a:moveTo>
                    <a:pt x="65314" y="65314"/>
                  </a:moveTo>
                  <a:lnTo>
                    <a:pt x="359228" y="10886"/>
                  </a:lnTo>
                  <a:lnTo>
                    <a:pt x="707571" y="0"/>
                  </a:lnTo>
                  <a:lnTo>
                    <a:pt x="925285" y="979714"/>
                  </a:lnTo>
                  <a:lnTo>
                    <a:pt x="0" y="881743"/>
                  </a:lnTo>
                  <a:lnTo>
                    <a:pt x="65314" y="65314"/>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51" name="Picture 3">
              <a:extLst>
                <a:ext uri="{FF2B5EF4-FFF2-40B4-BE49-F238E27FC236}">
                  <a16:creationId xmlns:a16="http://schemas.microsoft.com/office/drawing/2014/main" id="{59C6B894-3BD7-5DFA-8EE9-8FE2BD190E45}"/>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0140" t="6544" r="11172" b="6318"/>
            <a:stretch/>
          </p:blipFill>
          <p:spPr bwMode="auto">
            <a:xfrm>
              <a:off x="7612108" y="3200971"/>
              <a:ext cx="1554480" cy="17214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411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descr="Afbeelding met buitenshuis, hemel, gebouw, spits&#10;&#10;Automatisch gegenereerde beschrijving">
            <a:extLst>
              <a:ext uri="{FF2B5EF4-FFF2-40B4-BE49-F238E27FC236}">
                <a16:creationId xmlns:a16="http://schemas.microsoft.com/office/drawing/2014/main" id="{A57F9A88-4ADE-0C1E-A902-2128D0993DF4}"/>
              </a:ext>
            </a:extLst>
          </p:cNvPr>
          <p:cNvPicPr>
            <a:picLocks noChangeAspect="1"/>
          </p:cNvPicPr>
          <p:nvPr/>
        </p:nvPicPr>
        <p:blipFill rotWithShape="1">
          <a:blip r:embed="rId3">
            <a:extLst>
              <a:ext uri="{28A0092B-C50C-407E-A947-70E740481C1C}">
                <a14:useLocalDpi xmlns:a14="http://schemas.microsoft.com/office/drawing/2010/main" val="0"/>
              </a:ext>
            </a:extLst>
          </a:blip>
          <a:srcRect l="7804" t="1666" r="4406" b="17593"/>
          <a:stretch/>
        </p:blipFill>
        <p:spPr>
          <a:xfrm>
            <a:off x="8732478" y="144616"/>
            <a:ext cx="4991592" cy="6568769"/>
          </a:xfrm>
          <a:prstGeom prst="rect">
            <a:avLst/>
          </a:prstGeom>
        </p:spPr>
      </p:pic>
      <p:pic>
        <p:nvPicPr>
          <p:cNvPr id="12" name="Afbeelding 11" descr="Afbeelding met gebouw, tekening&#10;&#10;Automatisch gegenereerde beschrijving">
            <a:extLst>
              <a:ext uri="{FF2B5EF4-FFF2-40B4-BE49-F238E27FC236}">
                <a16:creationId xmlns:a16="http://schemas.microsoft.com/office/drawing/2014/main" id="{67853296-87DA-F70F-6FE3-248810A53C58}"/>
              </a:ext>
            </a:extLst>
          </p:cNvPr>
          <p:cNvPicPr>
            <a:picLocks noChangeAspect="1"/>
          </p:cNvPicPr>
          <p:nvPr/>
        </p:nvPicPr>
        <p:blipFill rotWithShape="1">
          <a:blip r:embed="rId4">
            <a:extLst>
              <a:ext uri="{28A0092B-C50C-407E-A947-70E740481C1C}">
                <a14:useLocalDpi xmlns:a14="http://schemas.microsoft.com/office/drawing/2010/main" val="0"/>
              </a:ext>
            </a:extLst>
          </a:blip>
          <a:srcRect l="4445" t="1482" r="3242" b="6111"/>
          <a:stretch/>
        </p:blipFill>
        <p:spPr>
          <a:xfrm>
            <a:off x="13876470" y="144615"/>
            <a:ext cx="5068089" cy="6568768"/>
          </a:xfrm>
          <a:prstGeom prst="rect">
            <a:avLst/>
          </a:prstGeom>
        </p:spPr>
      </p:pic>
      <p:grpSp>
        <p:nvGrpSpPr>
          <p:cNvPr id="20" name="Groep 19">
            <a:extLst>
              <a:ext uri="{FF2B5EF4-FFF2-40B4-BE49-F238E27FC236}">
                <a16:creationId xmlns:a16="http://schemas.microsoft.com/office/drawing/2014/main" id="{2D47086B-00AD-C149-D734-D091ABCCE1F6}"/>
              </a:ext>
            </a:extLst>
          </p:cNvPr>
          <p:cNvGrpSpPr/>
          <p:nvPr/>
        </p:nvGrpSpPr>
        <p:grpSpPr>
          <a:xfrm>
            <a:off x="167640" y="144614"/>
            <a:ext cx="4379179" cy="6568771"/>
            <a:chOff x="167640" y="144614"/>
            <a:chExt cx="4379179" cy="6568771"/>
          </a:xfrm>
        </p:grpSpPr>
        <p:pic>
          <p:nvPicPr>
            <p:cNvPr id="13" name="Picture 2">
              <a:extLst>
                <a:ext uri="{FF2B5EF4-FFF2-40B4-BE49-F238E27FC236}">
                  <a16:creationId xmlns:a16="http://schemas.microsoft.com/office/drawing/2014/main" id="{8B58E052-5DEC-437C-4B54-655CD2B155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 y="144616"/>
              <a:ext cx="4379179" cy="6568769"/>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87A43997-D8EB-EE73-EB97-E895E267AFF6}"/>
                </a:ext>
              </a:extLst>
            </p:cNvPr>
            <p:cNvSpPr txBox="1"/>
            <p:nvPr/>
          </p:nvSpPr>
          <p:spPr>
            <a:xfrm>
              <a:off x="3421561" y="144614"/>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2017</a:t>
              </a:r>
            </a:p>
          </p:txBody>
        </p:sp>
      </p:grpSp>
      <p:grpSp>
        <p:nvGrpSpPr>
          <p:cNvPr id="21" name="Groep 20">
            <a:extLst>
              <a:ext uri="{FF2B5EF4-FFF2-40B4-BE49-F238E27FC236}">
                <a16:creationId xmlns:a16="http://schemas.microsoft.com/office/drawing/2014/main" id="{9148D843-068E-5B07-9060-F609C66B8725}"/>
              </a:ext>
            </a:extLst>
          </p:cNvPr>
          <p:cNvGrpSpPr/>
          <p:nvPr/>
        </p:nvGrpSpPr>
        <p:grpSpPr>
          <a:xfrm>
            <a:off x="4699219" y="142482"/>
            <a:ext cx="3880859" cy="6570903"/>
            <a:chOff x="4699219" y="142482"/>
            <a:chExt cx="3880859" cy="6570903"/>
          </a:xfrm>
        </p:grpSpPr>
        <p:pic>
          <p:nvPicPr>
            <p:cNvPr id="10" name="Afbeelding 9" descr="Afbeelding met gebouw, schets, tekening, verven&#10;&#10;Automatisch gegenereerde beschrijving">
              <a:extLst>
                <a:ext uri="{FF2B5EF4-FFF2-40B4-BE49-F238E27FC236}">
                  <a16:creationId xmlns:a16="http://schemas.microsoft.com/office/drawing/2014/main" id="{D158E239-D00D-FD8B-22C8-4876B6FE7619}"/>
                </a:ext>
              </a:extLst>
            </p:cNvPr>
            <p:cNvPicPr>
              <a:picLocks noChangeAspect="1"/>
            </p:cNvPicPr>
            <p:nvPr/>
          </p:nvPicPr>
          <p:blipFill rotWithShape="1">
            <a:blip r:embed="rId6">
              <a:extLst>
                <a:ext uri="{28A0092B-C50C-407E-A947-70E740481C1C}">
                  <a14:useLocalDpi xmlns:a14="http://schemas.microsoft.com/office/drawing/2010/main" val="0"/>
                </a:ext>
              </a:extLst>
            </a:blip>
            <a:srcRect l="12648" t="7407" r="14003" b="12037"/>
            <a:stretch/>
          </p:blipFill>
          <p:spPr>
            <a:xfrm>
              <a:off x="4699219" y="144616"/>
              <a:ext cx="3880859" cy="6568769"/>
            </a:xfrm>
            <a:prstGeom prst="rect">
              <a:avLst/>
            </a:prstGeom>
          </p:spPr>
        </p:pic>
        <p:sp>
          <p:nvSpPr>
            <p:cNvPr id="16" name="Tekstvak 15">
              <a:extLst>
                <a:ext uri="{FF2B5EF4-FFF2-40B4-BE49-F238E27FC236}">
                  <a16:creationId xmlns:a16="http://schemas.microsoft.com/office/drawing/2014/main" id="{00DD76A5-3FFE-97AF-036A-A67220C6178A}"/>
                </a:ext>
              </a:extLst>
            </p:cNvPr>
            <p:cNvSpPr txBox="1"/>
            <p:nvPr/>
          </p:nvSpPr>
          <p:spPr>
            <a:xfrm>
              <a:off x="7484906" y="142482"/>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1900</a:t>
              </a:r>
            </a:p>
          </p:txBody>
        </p:sp>
      </p:grpSp>
      <p:sp>
        <p:nvSpPr>
          <p:cNvPr id="17" name="Tekstvak 16">
            <a:extLst>
              <a:ext uri="{FF2B5EF4-FFF2-40B4-BE49-F238E27FC236}">
                <a16:creationId xmlns:a16="http://schemas.microsoft.com/office/drawing/2014/main" id="{054E38C2-63EB-74E6-7CAD-9F416775C5EE}"/>
              </a:ext>
            </a:extLst>
          </p:cNvPr>
          <p:cNvSpPr txBox="1"/>
          <p:nvPr/>
        </p:nvSpPr>
        <p:spPr>
          <a:xfrm>
            <a:off x="12628898" y="142481"/>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1880</a:t>
            </a:r>
          </a:p>
        </p:txBody>
      </p:sp>
      <p:sp>
        <p:nvSpPr>
          <p:cNvPr id="18" name="Tekstvak 17">
            <a:extLst>
              <a:ext uri="{FF2B5EF4-FFF2-40B4-BE49-F238E27FC236}">
                <a16:creationId xmlns:a16="http://schemas.microsoft.com/office/drawing/2014/main" id="{C3852F6D-09B2-2D6C-FE6E-AAFF257DA8AE}"/>
              </a:ext>
            </a:extLst>
          </p:cNvPr>
          <p:cNvSpPr txBox="1"/>
          <p:nvPr/>
        </p:nvSpPr>
        <p:spPr>
          <a:xfrm>
            <a:off x="17849387" y="142480"/>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1800</a:t>
            </a:r>
          </a:p>
        </p:txBody>
      </p:sp>
      <p:grpSp>
        <p:nvGrpSpPr>
          <p:cNvPr id="24" name="Groep 23">
            <a:extLst>
              <a:ext uri="{FF2B5EF4-FFF2-40B4-BE49-F238E27FC236}">
                <a16:creationId xmlns:a16="http://schemas.microsoft.com/office/drawing/2014/main" id="{A7DF5664-54CD-898C-310B-076181C5C8E1}"/>
              </a:ext>
            </a:extLst>
          </p:cNvPr>
          <p:cNvGrpSpPr/>
          <p:nvPr/>
        </p:nvGrpSpPr>
        <p:grpSpPr>
          <a:xfrm>
            <a:off x="24102968" y="142479"/>
            <a:ext cx="4754800" cy="6570904"/>
            <a:chOff x="19096959" y="142480"/>
            <a:chExt cx="4754800" cy="6570904"/>
          </a:xfrm>
        </p:grpSpPr>
        <p:pic>
          <p:nvPicPr>
            <p:cNvPr id="3" name="Afbeelding 2" descr="Afbeelding met tekening, schets, verven, gebouw&#10;&#10;Automatisch gegenereerde beschrijving">
              <a:extLst>
                <a:ext uri="{FF2B5EF4-FFF2-40B4-BE49-F238E27FC236}">
                  <a16:creationId xmlns:a16="http://schemas.microsoft.com/office/drawing/2014/main" id="{4B5956BB-37AA-EB15-AF9F-EA39017E014E}"/>
                </a:ext>
              </a:extLst>
            </p:cNvPr>
            <p:cNvPicPr>
              <a:picLocks noChangeAspect="1"/>
            </p:cNvPicPr>
            <p:nvPr/>
          </p:nvPicPr>
          <p:blipFill rotWithShape="1">
            <a:blip r:embed="rId7">
              <a:extLst>
                <a:ext uri="{28A0092B-C50C-407E-A947-70E740481C1C}">
                  <a14:useLocalDpi xmlns:a14="http://schemas.microsoft.com/office/drawing/2010/main" val="0"/>
                </a:ext>
              </a:extLst>
            </a:blip>
            <a:srcRect l="8606" t="4259" r="7055" b="7222"/>
            <a:stretch/>
          </p:blipFill>
          <p:spPr>
            <a:xfrm>
              <a:off x="19096959" y="144614"/>
              <a:ext cx="4754800" cy="6568770"/>
            </a:xfrm>
            <a:prstGeom prst="rect">
              <a:avLst/>
            </a:prstGeom>
          </p:spPr>
        </p:pic>
        <p:sp>
          <p:nvSpPr>
            <p:cNvPr id="19" name="Tekstvak 18">
              <a:extLst>
                <a:ext uri="{FF2B5EF4-FFF2-40B4-BE49-F238E27FC236}">
                  <a16:creationId xmlns:a16="http://schemas.microsoft.com/office/drawing/2014/main" id="{CCEC24C1-0A39-CC50-D553-3DBEA35D9F82}"/>
                </a:ext>
              </a:extLst>
            </p:cNvPr>
            <p:cNvSpPr txBox="1"/>
            <p:nvPr/>
          </p:nvSpPr>
          <p:spPr>
            <a:xfrm>
              <a:off x="22756587" y="142480"/>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1712</a:t>
              </a:r>
            </a:p>
          </p:txBody>
        </p:sp>
      </p:grpSp>
      <p:grpSp>
        <p:nvGrpSpPr>
          <p:cNvPr id="26" name="Groep 25">
            <a:extLst>
              <a:ext uri="{FF2B5EF4-FFF2-40B4-BE49-F238E27FC236}">
                <a16:creationId xmlns:a16="http://schemas.microsoft.com/office/drawing/2014/main" id="{5BC04371-D228-82F3-3281-15CED6E93D27}"/>
              </a:ext>
            </a:extLst>
          </p:cNvPr>
          <p:cNvGrpSpPr/>
          <p:nvPr/>
        </p:nvGrpSpPr>
        <p:grpSpPr>
          <a:xfrm>
            <a:off x="19084652" y="144299"/>
            <a:ext cx="4887684" cy="6569399"/>
            <a:chOff x="11356428" y="1689755"/>
            <a:chExt cx="4887684" cy="6569399"/>
          </a:xfrm>
        </p:grpSpPr>
        <p:pic>
          <p:nvPicPr>
            <p:cNvPr id="23" name="Afbeelding 22" descr="Afbeelding met gebouw, verven, hemel, buitenshuis&#10;&#10;Automatisch gegenereerde beschrijving">
              <a:extLst>
                <a:ext uri="{FF2B5EF4-FFF2-40B4-BE49-F238E27FC236}">
                  <a16:creationId xmlns:a16="http://schemas.microsoft.com/office/drawing/2014/main" id="{7F84606C-1F73-35B9-1764-3CA62C751FAC}"/>
                </a:ext>
              </a:extLst>
            </p:cNvPr>
            <p:cNvPicPr>
              <a:picLocks noChangeAspect="1"/>
            </p:cNvPicPr>
            <p:nvPr/>
          </p:nvPicPr>
          <p:blipFill rotWithShape="1">
            <a:blip r:embed="rId8">
              <a:extLst>
                <a:ext uri="{28A0092B-C50C-407E-A947-70E740481C1C}">
                  <a14:useLocalDpi xmlns:a14="http://schemas.microsoft.com/office/drawing/2010/main" val="0"/>
                </a:ext>
              </a:extLst>
            </a:blip>
            <a:srcRect l="44202" t="4263" r="10347" b="14626"/>
            <a:stretch/>
          </p:blipFill>
          <p:spPr>
            <a:xfrm>
              <a:off x="11356428" y="1689755"/>
              <a:ext cx="4887684" cy="6569399"/>
            </a:xfrm>
            <a:prstGeom prst="rect">
              <a:avLst/>
            </a:prstGeom>
          </p:spPr>
        </p:pic>
        <p:sp>
          <p:nvSpPr>
            <p:cNvPr id="25" name="Tekstvak 24">
              <a:extLst>
                <a:ext uri="{FF2B5EF4-FFF2-40B4-BE49-F238E27FC236}">
                  <a16:creationId xmlns:a16="http://schemas.microsoft.com/office/drawing/2014/main" id="{D2BC0293-6E38-321B-87AC-0CC54EEEC66B}"/>
                </a:ext>
              </a:extLst>
            </p:cNvPr>
            <p:cNvSpPr txBox="1"/>
            <p:nvPr/>
          </p:nvSpPr>
          <p:spPr>
            <a:xfrm>
              <a:off x="15148940" y="1689755"/>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1750</a:t>
              </a:r>
            </a:p>
          </p:txBody>
        </p:sp>
      </p:grpSp>
    </p:spTree>
    <p:extLst>
      <p:ext uri="{BB962C8B-B14F-4D97-AF65-F5344CB8AC3E}">
        <p14:creationId xmlns:p14="http://schemas.microsoft.com/office/powerpoint/2010/main" val="74310404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 name="Afbeelding 38" descr="Afbeelding met buitenshuis, hemel, gebouw, spits&#10;&#10;Automatisch gegenereerde beschrijving">
            <a:extLst>
              <a:ext uri="{FF2B5EF4-FFF2-40B4-BE49-F238E27FC236}">
                <a16:creationId xmlns:a16="http://schemas.microsoft.com/office/drawing/2014/main" id="{DCA010EF-A692-ECA3-60F6-5CE6B8205BB3}"/>
              </a:ext>
            </a:extLst>
          </p:cNvPr>
          <p:cNvPicPr>
            <a:picLocks noChangeAspect="1"/>
          </p:cNvPicPr>
          <p:nvPr/>
        </p:nvPicPr>
        <p:blipFill rotWithShape="1">
          <a:blip r:embed="rId2">
            <a:extLst>
              <a:ext uri="{28A0092B-C50C-407E-A947-70E740481C1C}">
                <a14:useLocalDpi xmlns:a14="http://schemas.microsoft.com/office/drawing/2010/main" val="0"/>
              </a:ext>
            </a:extLst>
          </a:blip>
          <a:srcRect l="7804" t="1666" r="4406" b="17593"/>
          <a:stretch/>
        </p:blipFill>
        <p:spPr>
          <a:xfrm>
            <a:off x="-8046762" y="144616"/>
            <a:ext cx="4991592" cy="6568769"/>
          </a:xfrm>
          <a:prstGeom prst="rect">
            <a:avLst/>
          </a:prstGeom>
        </p:spPr>
      </p:pic>
      <p:pic>
        <p:nvPicPr>
          <p:cNvPr id="40" name="Afbeelding 39" descr="Afbeelding met gebouw, tekening&#10;&#10;Automatisch gegenereerde beschrijving">
            <a:extLst>
              <a:ext uri="{FF2B5EF4-FFF2-40B4-BE49-F238E27FC236}">
                <a16:creationId xmlns:a16="http://schemas.microsoft.com/office/drawing/2014/main" id="{68BB67E9-96F4-4222-E793-9A08F9C619E0}"/>
              </a:ext>
            </a:extLst>
          </p:cNvPr>
          <p:cNvPicPr>
            <a:picLocks noChangeAspect="1"/>
          </p:cNvPicPr>
          <p:nvPr/>
        </p:nvPicPr>
        <p:blipFill rotWithShape="1">
          <a:blip r:embed="rId3">
            <a:extLst>
              <a:ext uri="{28A0092B-C50C-407E-A947-70E740481C1C}">
                <a14:useLocalDpi xmlns:a14="http://schemas.microsoft.com/office/drawing/2010/main" val="0"/>
              </a:ext>
            </a:extLst>
          </a:blip>
          <a:srcRect l="4445" t="1482" r="3242" b="6111"/>
          <a:stretch/>
        </p:blipFill>
        <p:spPr>
          <a:xfrm>
            <a:off x="-2902770" y="144615"/>
            <a:ext cx="5068089" cy="6568768"/>
          </a:xfrm>
          <a:prstGeom prst="rect">
            <a:avLst/>
          </a:prstGeom>
        </p:spPr>
      </p:pic>
      <p:grpSp>
        <p:nvGrpSpPr>
          <p:cNvPr id="41" name="Groep 40">
            <a:extLst>
              <a:ext uri="{FF2B5EF4-FFF2-40B4-BE49-F238E27FC236}">
                <a16:creationId xmlns:a16="http://schemas.microsoft.com/office/drawing/2014/main" id="{77BF1D2E-5102-C3A3-3AEC-1ACBEB615ED0}"/>
              </a:ext>
            </a:extLst>
          </p:cNvPr>
          <p:cNvGrpSpPr/>
          <p:nvPr/>
        </p:nvGrpSpPr>
        <p:grpSpPr>
          <a:xfrm>
            <a:off x="-16611600" y="144614"/>
            <a:ext cx="4379179" cy="6568771"/>
            <a:chOff x="167640" y="144614"/>
            <a:chExt cx="4379179" cy="6568771"/>
          </a:xfrm>
        </p:grpSpPr>
        <p:pic>
          <p:nvPicPr>
            <p:cNvPr id="42" name="Picture 2">
              <a:extLst>
                <a:ext uri="{FF2B5EF4-FFF2-40B4-BE49-F238E27FC236}">
                  <a16:creationId xmlns:a16="http://schemas.microsoft.com/office/drawing/2014/main" id="{00FB7570-DB8D-EB12-0D26-541F503F0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 y="144616"/>
              <a:ext cx="4379179" cy="6568769"/>
            </a:xfrm>
            <a:prstGeom prst="rect">
              <a:avLst/>
            </a:prstGeom>
            <a:noFill/>
            <a:extLst>
              <a:ext uri="{909E8E84-426E-40DD-AFC4-6F175D3DCCD1}">
                <a14:hiddenFill xmlns:a14="http://schemas.microsoft.com/office/drawing/2010/main">
                  <a:solidFill>
                    <a:srgbClr val="FFFFFF"/>
                  </a:solidFill>
                </a14:hiddenFill>
              </a:ext>
            </a:extLst>
          </p:spPr>
        </p:pic>
        <p:sp>
          <p:nvSpPr>
            <p:cNvPr id="43" name="Tekstvak 42">
              <a:extLst>
                <a:ext uri="{FF2B5EF4-FFF2-40B4-BE49-F238E27FC236}">
                  <a16:creationId xmlns:a16="http://schemas.microsoft.com/office/drawing/2014/main" id="{3BFEA411-02BE-7A8A-27F9-D7B7ACBEDEAE}"/>
                </a:ext>
              </a:extLst>
            </p:cNvPr>
            <p:cNvSpPr txBox="1"/>
            <p:nvPr/>
          </p:nvSpPr>
          <p:spPr>
            <a:xfrm>
              <a:off x="3421561" y="144614"/>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2017</a:t>
              </a:r>
            </a:p>
          </p:txBody>
        </p:sp>
      </p:grpSp>
      <p:grpSp>
        <p:nvGrpSpPr>
          <p:cNvPr id="44" name="Groep 43">
            <a:extLst>
              <a:ext uri="{FF2B5EF4-FFF2-40B4-BE49-F238E27FC236}">
                <a16:creationId xmlns:a16="http://schemas.microsoft.com/office/drawing/2014/main" id="{14329B25-0EB3-10E8-3989-801BEEE132FA}"/>
              </a:ext>
            </a:extLst>
          </p:cNvPr>
          <p:cNvGrpSpPr/>
          <p:nvPr/>
        </p:nvGrpSpPr>
        <p:grpSpPr>
          <a:xfrm>
            <a:off x="-12080021" y="142482"/>
            <a:ext cx="3880859" cy="6570903"/>
            <a:chOff x="4699219" y="142482"/>
            <a:chExt cx="3880859" cy="6570903"/>
          </a:xfrm>
        </p:grpSpPr>
        <p:pic>
          <p:nvPicPr>
            <p:cNvPr id="45" name="Afbeelding 44" descr="Afbeelding met gebouw, schets, tekening, verven&#10;&#10;Automatisch gegenereerde beschrijving">
              <a:extLst>
                <a:ext uri="{FF2B5EF4-FFF2-40B4-BE49-F238E27FC236}">
                  <a16:creationId xmlns:a16="http://schemas.microsoft.com/office/drawing/2014/main" id="{62A762D2-22D1-395A-CD06-EC36CDF32EB3}"/>
                </a:ext>
              </a:extLst>
            </p:cNvPr>
            <p:cNvPicPr>
              <a:picLocks noChangeAspect="1"/>
            </p:cNvPicPr>
            <p:nvPr/>
          </p:nvPicPr>
          <p:blipFill rotWithShape="1">
            <a:blip r:embed="rId5">
              <a:extLst>
                <a:ext uri="{28A0092B-C50C-407E-A947-70E740481C1C}">
                  <a14:useLocalDpi xmlns:a14="http://schemas.microsoft.com/office/drawing/2010/main" val="0"/>
                </a:ext>
              </a:extLst>
            </a:blip>
            <a:srcRect l="12648" t="7407" r="14003" b="12037"/>
            <a:stretch/>
          </p:blipFill>
          <p:spPr>
            <a:xfrm>
              <a:off x="4699219" y="144616"/>
              <a:ext cx="3880859" cy="6568769"/>
            </a:xfrm>
            <a:prstGeom prst="rect">
              <a:avLst/>
            </a:prstGeom>
          </p:spPr>
        </p:pic>
        <p:sp>
          <p:nvSpPr>
            <p:cNvPr id="46" name="Tekstvak 45">
              <a:extLst>
                <a:ext uri="{FF2B5EF4-FFF2-40B4-BE49-F238E27FC236}">
                  <a16:creationId xmlns:a16="http://schemas.microsoft.com/office/drawing/2014/main" id="{77E4947D-A178-38D8-53CA-9549A9631BE8}"/>
                </a:ext>
              </a:extLst>
            </p:cNvPr>
            <p:cNvSpPr txBox="1"/>
            <p:nvPr/>
          </p:nvSpPr>
          <p:spPr>
            <a:xfrm>
              <a:off x="7484906" y="142482"/>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1900</a:t>
              </a:r>
            </a:p>
          </p:txBody>
        </p:sp>
      </p:grpSp>
      <p:sp>
        <p:nvSpPr>
          <p:cNvPr id="47" name="Tekstvak 46">
            <a:extLst>
              <a:ext uri="{FF2B5EF4-FFF2-40B4-BE49-F238E27FC236}">
                <a16:creationId xmlns:a16="http://schemas.microsoft.com/office/drawing/2014/main" id="{35FF0666-FCD4-0DAE-A472-AC38542D1428}"/>
              </a:ext>
            </a:extLst>
          </p:cNvPr>
          <p:cNvSpPr txBox="1"/>
          <p:nvPr/>
        </p:nvSpPr>
        <p:spPr>
          <a:xfrm>
            <a:off x="-4150342" y="142481"/>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1880</a:t>
            </a:r>
          </a:p>
        </p:txBody>
      </p:sp>
      <p:sp>
        <p:nvSpPr>
          <p:cNvPr id="48" name="Tekstvak 47">
            <a:extLst>
              <a:ext uri="{FF2B5EF4-FFF2-40B4-BE49-F238E27FC236}">
                <a16:creationId xmlns:a16="http://schemas.microsoft.com/office/drawing/2014/main" id="{FEC77FD7-1045-5D3C-C6F3-230B0A3A2154}"/>
              </a:ext>
            </a:extLst>
          </p:cNvPr>
          <p:cNvSpPr txBox="1"/>
          <p:nvPr/>
        </p:nvSpPr>
        <p:spPr>
          <a:xfrm>
            <a:off x="1070147" y="142480"/>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1800</a:t>
            </a:r>
          </a:p>
        </p:txBody>
      </p:sp>
      <p:grpSp>
        <p:nvGrpSpPr>
          <p:cNvPr id="49" name="Groep 48">
            <a:extLst>
              <a:ext uri="{FF2B5EF4-FFF2-40B4-BE49-F238E27FC236}">
                <a16:creationId xmlns:a16="http://schemas.microsoft.com/office/drawing/2014/main" id="{45115CCB-C92A-DE79-6D3B-481196E832A4}"/>
              </a:ext>
            </a:extLst>
          </p:cNvPr>
          <p:cNvGrpSpPr/>
          <p:nvPr/>
        </p:nvGrpSpPr>
        <p:grpSpPr>
          <a:xfrm>
            <a:off x="7323728" y="142479"/>
            <a:ext cx="4754800" cy="6570904"/>
            <a:chOff x="19096959" y="142480"/>
            <a:chExt cx="4754800" cy="6570904"/>
          </a:xfrm>
        </p:grpSpPr>
        <p:pic>
          <p:nvPicPr>
            <p:cNvPr id="50" name="Afbeelding 49" descr="Afbeelding met tekening, schets, verven, gebouw&#10;&#10;Automatisch gegenereerde beschrijving">
              <a:extLst>
                <a:ext uri="{FF2B5EF4-FFF2-40B4-BE49-F238E27FC236}">
                  <a16:creationId xmlns:a16="http://schemas.microsoft.com/office/drawing/2014/main" id="{D603B608-858E-A35B-3E8B-92BA42915713}"/>
                </a:ext>
              </a:extLst>
            </p:cNvPr>
            <p:cNvPicPr>
              <a:picLocks noChangeAspect="1"/>
            </p:cNvPicPr>
            <p:nvPr/>
          </p:nvPicPr>
          <p:blipFill rotWithShape="1">
            <a:blip r:embed="rId6">
              <a:extLst>
                <a:ext uri="{28A0092B-C50C-407E-A947-70E740481C1C}">
                  <a14:useLocalDpi xmlns:a14="http://schemas.microsoft.com/office/drawing/2010/main" val="0"/>
                </a:ext>
              </a:extLst>
            </a:blip>
            <a:srcRect l="8606" t="4259" r="7055" b="7222"/>
            <a:stretch/>
          </p:blipFill>
          <p:spPr>
            <a:xfrm>
              <a:off x="19096959" y="144614"/>
              <a:ext cx="4754800" cy="6568770"/>
            </a:xfrm>
            <a:prstGeom prst="rect">
              <a:avLst/>
            </a:prstGeom>
          </p:spPr>
        </p:pic>
        <p:sp>
          <p:nvSpPr>
            <p:cNvPr id="51" name="Tekstvak 50">
              <a:extLst>
                <a:ext uri="{FF2B5EF4-FFF2-40B4-BE49-F238E27FC236}">
                  <a16:creationId xmlns:a16="http://schemas.microsoft.com/office/drawing/2014/main" id="{46058981-D553-3593-FABC-6362A7CAC40E}"/>
                </a:ext>
              </a:extLst>
            </p:cNvPr>
            <p:cNvSpPr txBox="1"/>
            <p:nvPr/>
          </p:nvSpPr>
          <p:spPr>
            <a:xfrm>
              <a:off x="22756587" y="142480"/>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1712</a:t>
              </a:r>
            </a:p>
          </p:txBody>
        </p:sp>
      </p:grpSp>
      <p:grpSp>
        <p:nvGrpSpPr>
          <p:cNvPr id="52" name="Groep 51">
            <a:extLst>
              <a:ext uri="{FF2B5EF4-FFF2-40B4-BE49-F238E27FC236}">
                <a16:creationId xmlns:a16="http://schemas.microsoft.com/office/drawing/2014/main" id="{66F6E01C-ABBA-FA88-BA94-E4B865C3F9C3}"/>
              </a:ext>
            </a:extLst>
          </p:cNvPr>
          <p:cNvGrpSpPr/>
          <p:nvPr/>
        </p:nvGrpSpPr>
        <p:grpSpPr>
          <a:xfrm>
            <a:off x="2305412" y="144299"/>
            <a:ext cx="4887684" cy="6569399"/>
            <a:chOff x="11356428" y="1689755"/>
            <a:chExt cx="4887684" cy="6569399"/>
          </a:xfrm>
        </p:grpSpPr>
        <p:pic>
          <p:nvPicPr>
            <p:cNvPr id="53" name="Afbeelding 52" descr="Afbeelding met gebouw, verven, hemel, buitenshuis&#10;&#10;Automatisch gegenereerde beschrijving">
              <a:extLst>
                <a:ext uri="{FF2B5EF4-FFF2-40B4-BE49-F238E27FC236}">
                  <a16:creationId xmlns:a16="http://schemas.microsoft.com/office/drawing/2014/main" id="{5F028EA5-C763-9804-EA50-6BCAD3B8A675}"/>
                </a:ext>
              </a:extLst>
            </p:cNvPr>
            <p:cNvPicPr>
              <a:picLocks noChangeAspect="1"/>
            </p:cNvPicPr>
            <p:nvPr/>
          </p:nvPicPr>
          <p:blipFill rotWithShape="1">
            <a:blip r:embed="rId7">
              <a:extLst>
                <a:ext uri="{28A0092B-C50C-407E-A947-70E740481C1C}">
                  <a14:useLocalDpi xmlns:a14="http://schemas.microsoft.com/office/drawing/2010/main" val="0"/>
                </a:ext>
              </a:extLst>
            </a:blip>
            <a:srcRect l="44202" t="4263" r="10347" b="14626"/>
            <a:stretch/>
          </p:blipFill>
          <p:spPr>
            <a:xfrm>
              <a:off x="11356428" y="1689755"/>
              <a:ext cx="4887684" cy="6569399"/>
            </a:xfrm>
            <a:prstGeom prst="rect">
              <a:avLst/>
            </a:prstGeom>
          </p:spPr>
        </p:pic>
        <p:sp>
          <p:nvSpPr>
            <p:cNvPr id="54" name="Tekstvak 53">
              <a:extLst>
                <a:ext uri="{FF2B5EF4-FFF2-40B4-BE49-F238E27FC236}">
                  <a16:creationId xmlns:a16="http://schemas.microsoft.com/office/drawing/2014/main" id="{CDB16818-5FF3-3F95-EB09-B5BD096989B7}"/>
                </a:ext>
              </a:extLst>
            </p:cNvPr>
            <p:cNvSpPr txBox="1"/>
            <p:nvPr/>
          </p:nvSpPr>
          <p:spPr>
            <a:xfrm>
              <a:off x="15148940" y="1689755"/>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1750</a:t>
              </a:r>
            </a:p>
          </p:txBody>
        </p:sp>
      </p:grpSp>
    </p:spTree>
    <p:extLst>
      <p:ext uri="{BB962C8B-B14F-4D97-AF65-F5344CB8AC3E}">
        <p14:creationId xmlns:p14="http://schemas.microsoft.com/office/powerpoint/2010/main" val="4225344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A9E324E-556D-3273-C8C7-FAE8E8744395}"/>
              </a:ext>
            </a:extLst>
          </p:cNvPr>
          <p:cNvPicPr>
            <a:picLocks noChangeAspect="1"/>
          </p:cNvPicPr>
          <p:nvPr/>
        </p:nvPicPr>
        <p:blipFill rotWithShape="1">
          <a:blip r:embed="rId3"/>
          <a:srcRect l="26408" t="6223" r="21492" b="41676"/>
          <a:stretch/>
        </p:blipFill>
        <p:spPr>
          <a:xfrm>
            <a:off x="0" y="-1"/>
            <a:ext cx="12192000" cy="6858001"/>
          </a:xfrm>
          <a:prstGeom prst="rect">
            <a:avLst/>
          </a:prstGeom>
        </p:spPr>
      </p:pic>
      <p:sp>
        <p:nvSpPr>
          <p:cNvPr id="7" name="Tekstvak 6">
            <a:extLst>
              <a:ext uri="{FF2B5EF4-FFF2-40B4-BE49-F238E27FC236}">
                <a16:creationId xmlns:a16="http://schemas.microsoft.com/office/drawing/2014/main" id="{1FFF21A0-6A5A-7821-DBD2-95B62C6A00D3}"/>
              </a:ext>
            </a:extLst>
          </p:cNvPr>
          <p:cNvSpPr txBox="1"/>
          <p:nvPr/>
        </p:nvSpPr>
        <p:spPr>
          <a:xfrm>
            <a:off x="10121900" y="186024"/>
            <a:ext cx="1885453"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20</a:t>
            </a:r>
            <a:r>
              <a:rPr lang="nl-NL" sz="3200" baseline="30000" dirty="0">
                <a:solidFill>
                  <a:schemeClr val="bg1"/>
                </a:solidFill>
                <a:latin typeface="Arial" panose="020B0604020202020204" pitchFamily="34" charset="0"/>
                <a:cs typeface="Arial" panose="020B0604020202020204" pitchFamily="34" charset="0"/>
              </a:rPr>
              <a:t>e</a:t>
            </a:r>
            <a:r>
              <a:rPr lang="nl-NL" sz="3200" dirty="0">
                <a:solidFill>
                  <a:schemeClr val="bg1"/>
                </a:solidFill>
                <a:latin typeface="Arial" panose="020B0604020202020204" pitchFamily="34" charset="0"/>
                <a:cs typeface="Arial" panose="020B0604020202020204" pitchFamily="34" charset="0"/>
              </a:rPr>
              <a:t> eeuw</a:t>
            </a:r>
          </a:p>
        </p:txBody>
      </p:sp>
    </p:spTree>
    <p:extLst>
      <p:ext uri="{BB962C8B-B14F-4D97-AF65-F5344CB8AC3E}">
        <p14:creationId xmlns:p14="http://schemas.microsoft.com/office/powerpoint/2010/main" val="276084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F6C511C-FE23-FF07-2DCE-C5394B232029}"/>
              </a:ext>
            </a:extLst>
          </p:cNvPr>
          <p:cNvPicPr>
            <a:picLocks noChangeAspect="1"/>
          </p:cNvPicPr>
          <p:nvPr/>
        </p:nvPicPr>
        <p:blipFill>
          <a:blip r:embed="rId3"/>
          <a:stretch>
            <a:fillRect/>
          </a:stretch>
        </p:blipFill>
        <p:spPr>
          <a:xfrm>
            <a:off x="0" y="0"/>
            <a:ext cx="12192000" cy="6858000"/>
          </a:xfrm>
          <a:prstGeom prst="rect">
            <a:avLst/>
          </a:prstGeom>
        </p:spPr>
      </p:pic>
      <p:sp>
        <p:nvSpPr>
          <p:cNvPr id="6" name="Tekstvak 5">
            <a:extLst>
              <a:ext uri="{FF2B5EF4-FFF2-40B4-BE49-F238E27FC236}">
                <a16:creationId xmlns:a16="http://schemas.microsoft.com/office/drawing/2014/main" id="{04DCD797-AEA7-09BB-E12A-012D6ECBDC80}"/>
              </a:ext>
            </a:extLst>
          </p:cNvPr>
          <p:cNvSpPr txBox="1"/>
          <p:nvPr/>
        </p:nvSpPr>
        <p:spPr>
          <a:xfrm>
            <a:off x="10894787" y="142481"/>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1572</a:t>
            </a:r>
          </a:p>
        </p:txBody>
      </p:sp>
    </p:spTree>
    <p:extLst>
      <p:ext uri="{BB962C8B-B14F-4D97-AF65-F5344CB8AC3E}">
        <p14:creationId xmlns:p14="http://schemas.microsoft.com/office/powerpoint/2010/main" val="4211546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D8029B6-0546-1279-A748-0CFD98491C37}"/>
              </a:ext>
            </a:extLst>
          </p:cNvPr>
          <p:cNvPicPr>
            <a:picLocks noChangeAspect="1"/>
          </p:cNvPicPr>
          <p:nvPr/>
        </p:nvPicPr>
        <p:blipFill>
          <a:blip r:embed="rId3"/>
          <a:stretch>
            <a:fillRect/>
          </a:stretch>
        </p:blipFill>
        <p:spPr>
          <a:xfrm>
            <a:off x="0" y="0"/>
            <a:ext cx="12192000" cy="6858000"/>
          </a:xfrm>
          <a:prstGeom prst="rect">
            <a:avLst/>
          </a:prstGeom>
        </p:spPr>
      </p:pic>
      <p:sp>
        <p:nvSpPr>
          <p:cNvPr id="8" name="Tekstvak 7">
            <a:extLst>
              <a:ext uri="{FF2B5EF4-FFF2-40B4-BE49-F238E27FC236}">
                <a16:creationId xmlns:a16="http://schemas.microsoft.com/office/drawing/2014/main" id="{ADCEC29B-62FF-AA77-9EBD-D4DB53D846A0}"/>
              </a:ext>
            </a:extLst>
          </p:cNvPr>
          <p:cNvSpPr txBox="1"/>
          <p:nvPr/>
        </p:nvSpPr>
        <p:spPr>
          <a:xfrm>
            <a:off x="10894787" y="142481"/>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1585</a:t>
            </a:r>
          </a:p>
        </p:txBody>
      </p:sp>
    </p:spTree>
    <p:extLst>
      <p:ext uri="{BB962C8B-B14F-4D97-AF65-F5344CB8AC3E}">
        <p14:creationId xmlns:p14="http://schemas.microsoft.com/office/powerpoint/2010/main" val="374303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88C9F59-2E94-6F32-4C34-A4E1FC54C793}"/>
              </a:ext>
            </a:extLst>
          </p:cNvPr>
          <p:cNvPicPr>
            <a:picLocks noChangeAspect="1"/>
          </p:cNvPicPr>
          <p:nvPr/>
        </p:nvPicPr>
        <p:blipFill>
          <a:blip r:embed="rId3"/>
          <a:stretch>
            <a:fillRect/>
          </a:stretch>
        </p:blipFill>
        <p:spPr>
          <a:xfrm>
            <a:off x="0" y="0"/>
            <a:ext cx="12192000" cy="6858000"/>
          </a:xfrm>
          <a:prstGeom prst="rect">
            <a:avLst/>
          </a:prstGeom>
        </p:spPr>
      </p:pic>
      <p:sp>
        <p:nvSpPr>
          <p:cNvPr id="6" name="Tekstvak 5">
            <a:extLst>
              <a:ext uri="{FF2B5EF4-FFF2-40B4-BE49-F238E27FC236}">
                <a16:creationId xmlns:a16="http://schemas.microsoft.com/office/drawing/2014/main" id="{307CA91C-5BD3-26B9-6980-713DA5DC22C2}"/>
              </a:ext>
            </a:extLst>
          </p:cNvPr>
          <p:cNvSpPr txBox="1"/>
          <p:nvPr/>
        </p:nvSpPr>
        <p:spPr>
          <a:xfrm>
            <a:off x="10894787" y="142481"/>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1649</a:t>
            </a:r>
          </a:p>
        </p:txBody>
      </p:sp>
    </p:spTree>
    <p:extLst>
      <p:ext uri="{BB962C8B-B14F-4D97-AF65-F5344CB8AC3E}">
        <p14:creationId xmlns:p14="http://schemas.microsoft.com/office/powerpoint/2010/main" val="197121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AA1ED07-3EC0-60C9-1E36-5C1E7857C578}"/>
              </a:ext>
            </a:extLst>
          </p:cNvPr>
          <p:cNvPicPr>
            <a:picLocks noChangeAspect="1"/>
          </p:cNvPicPr>
          <p:nvPr/>
        </p:nvPicPr>
        <p:blipFill>
          <a:blip r:embed="rId3"/>
          <a:stretch>
            <a:fillRect/>
          </a:stretch>
        </p:blipFill>
        <p:spPr>
          <a:xfrm>
            <a:off x="0" y="0"/>
            <a:ext cx="12192000" cy="6858000"/>
          </a:xfrm>
          <a:prstGeom prst="rect">
            <a:avLst/>
          </a:prstGeom>
        </p:spPr>
      </p:pic>
      <p:sp>
        <p:nvSpPr>
          <p:cNvPr id="10" name="Tekstvak 9">
            <a:extLst>
              <a:ext uri="{FF2B5EF4-FFF2-40B4-BE49-F238E27FC236}">
                <a16:creationId xmlns:a16="http://schemas.microsoft.com/office/drawing/2014/main" id="{B9C864CF-E9B8-8E12-1E47-7439A915087C}"/>
              </a:ext>
            </a:extLst>
          </p:cNvPr>
          <p:cNvSpPr txBox="1"/>
          <p:nvPr/>
        </p:nvSpPr>
        <p:spPr>
          <a:xfrm>
            <a:off x="10894787" y="142481"/>
            <a:ext cx="1095172" cy="584775"/>
          </a:xfrm>
          <a:prstGeom prst="rect">
            <a:avLst/>
          </a:prstGeom>
          <a:solidFill>
            <a:srgbClr val="3991B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latin typeface="Arial" panose="020B0604020202020204" pitchFamily="34" charset="0"/>
                <a:cs typeface="Arial" panose="020B0604020202020204" pitchFamily="34" charset="0"/>
              </a:rPr>
              <a:t>1832</a:t>
            </a:r>
          </a:p>
        </p:txBody>
      </p:sp>
    </p:spTree>
    <p:extLst>
      <p:ext uri="{BB962C8B-B14F-4D97-AF65-F5344CB8AC3E}">
        <p14:creationId xmlns:p14="http://schemas.microsoft.com/office/powerpoint/2010/main" val="272170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592</Words>
  <Application>Microsoft Office PowerPoint</Application>
  <PresentationFormat>Breedbeeld</PresentationFormat>
  <Paragraphs>70</Paragraphs>
  <Slides>18</Slides>
  <Notes>17</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18</vt:i4>
      </vt:variant>
    </vt:vector>
  </HeadingPairs>
  <TitlesOfParts>
    <vt:vector size="26" baseType="lpstr">
      <vt:lpstr>Arial</vt:lpstr>
      <vt:lpstr>Arial</vt:lpstr>
      <vt:lpstr>Calibri</vt:lpstr>
      <vt:lpstr>Calibri Light</vt:lpstr>
      <vt:lpstr>Helvetica Neue</vt:lpstr>
      <vt:lpstr>Roboto</vt:lpstr>
      <vt:lpstr>Source Sans Pro</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Bob Coret</dc:creator>
  <cp:lastModifiedBy>Bob Coret</cp:lastModifiedBy>
  <cp:revision>1</cp:revision>
  <dcterms:created xsi:type="dcterms:W3CDTF">2023-11-02T22:10:02Z</dcterms:created>
  <dcterms:modified xsi:type="dcterms:W3CDTF">2023-11-03T00:34:05Z</dcterms:modified>
</cp:coreProperties>
</file>